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309" r:id="rId4"/>
    <p:sldId id="310" r:id="rId5"/>
    <p:sldId id="315" r:id="rId6"/>
    <p:sldId id="307" r:id="rId7"/>
    <p:sldId id="312" r:id="rId8"/>
    <p:sldId id="303" r:id="rId9"/>
    <p:sldId id="313" r:id="rId10"/>
    <p:sldId id="314" r:id="rId11"/>
    <p:sldId id="31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BBD92-8B35-B447-BAA3-E565A3020A74}" v="1667" dt="2020-11-10T10:16:41.207"/>
    <p1510:client id="{2788C852-0A25-413A-80F3-4A516ED4D4C3}" v="53" dt="2020-11-12T08:43:32.946"/>
    <p1510:client id="{4023AF61-F123-484A-B2C4-FA678DE331F7}" v="1825" dt="2021-01-11T14:23:08.349"/>
    <p1510:client id="{465877EE-955B-4FDA-87E5-C47ACABE4F74}" v="60" dt="2020-11-10T08:01:06.217"/>
    <p1510:client id="{6D9A1CB5-5C23-476B-BF59-487DE0DC2147}" v="247" dt="2021-01-11T14:39:02.419"/>
    <p1510:client id="{DE891DA9-E418-43A6-B1B5-5A1B62EFF3ED}" v="1" dt="2020-11-12T08:33:24.680"/>
    <p1510:client id="{E624DBCB-4351-4D10-9ED4-A2D888AB2B9F}" v="46" dt="2021-01-11T14:44:10.343"/>
    <p1510:client id="{EF767C5A-CEF9-4851-B6A9-88206B5B9CC2}" v="4" dt="2020-11-12T08:47:4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kwerda,Anne A." userId="S::884005@fontys.nl::424d006d-8578-4d7c-adde-1716ba20b32f" providerId="AD" clId="Web-{465877EE-955B-4FDA-87E5-C47ACABE4F74}"/>
    <pc:docChg chg="modSld">
      <pc:chgData name="Strikwerda,Anne A." userId="S::884005@fontys.nl::424d006d-8578-4d7c-adde-1716ba20b32f" providerId="AD" clId="Web-{465877EE-955B-4FDA-87E5-C47ACABE4F74}" dt="2020-11-10T08:01:06.217" v="59" actId="20577"/>
      <pc:docMkLst>
        <pc:docMk/>
      </pc:docMkLst>
      <pc:sldChg chg="modSp">
        <pc:chgData name="Strikwerda,Anne A." userId="S::884005@fontys.nl::424d006d-8578-4d7c-adde-1716ba20b32f" providerId="AD" clId="Web-{465877EE-955B-4FDA-87E5-C47ACABE4F74}" dt="2020-11-10T08:01:06.217" v="58" actId="20577"/>
        <pc:sldMkLst>
          <pc:docMk/>
          <pc:sldMk cId="2468976987" sldId="300"/>
        </pc:sldMkLst>
        <pc:spChg chg="mod">
          <ac:chgData name="Strikwerda,Anne A." userId="S::884005@fontys.nl::424d006d-8578-4d7c-adde-1716ba20b32f" providerId="AD" clId="Web-{465877EE-955B-4FDA-87E5-C47ACABE4F74}" dt="2020-11-10T08:01:06.217" v="58" actId="20577"/>
          <ac:spMkLst>
            <pc:docMk/>
            <pc:sldMk cId="2468976987" sldId="300"/>
            <ac:spMk id="3" creationId="{00000000-0000-0000-0000-000000000000}"/>
          </ac:spMkLst>
        </pc:spChg>
      </pc:sldChg>
    </pc:docChg>
  </pc:docChgLst>
  <pc:docChgLst>
    <pc:chgData name="Sontrop,Monica L.M." userId="S::875550@fontys.nl::da2d5d5f-daff-4639-9fb1-ac3f215dff2b" providerId="AD" clId="Web-{2788C852-0A25-413A-80F3-4A516ED4D4C3}"/>
    <pc:docChg chg="addSld modSld sldOrd">
      <pc:chgData name="Sontrop,Monica L.M." userId="S::875550@fontys.nl::da2d5d5f-daff-4639-9fb1-ac3f215dff2b" providerId="AD" clId="Web-{2788C852-0A25-413A-80F3-4A516ED4D4C3}" dt="2020-11-12T08:43:32.946" v="51" actId="14100"/>
      <pc:docMkLst>
        <pc:docMk/>
      </pc:docMkLst>
      <pc:sldChg chg="modSp">
        <pc:chgData name="Sontrop,Monica L.M." userId="S::875550@fontys.nl::da2d5d5f-daff-4639-9fb1-ac3f215dff2b" providerId="AD" clId="Web-{2788C852-0A25-413A-80F3-4A516ED4D4C3}" dt="2020-11-12T08:43:32.946" v="51" actId="14100"/>
        <pc:sldMkLst>
          <pc:docMk/>
          <pc:sldMk cId="2004020820" sldId="309"/>
        </pc:sldMkLst>
        <pc:spChg chg="mod">
          <ac:chgData name="Sontrop,Monica L.M." userId="S::875550@fontys.nl::da2d5d5f-daff-4639-9fb1-ac3f215dff2b" providerId="AD" clId="Web-{2788C852-0A25-413A-80F3-4A516ED4D4C3}" dt="2020-11-12T08:43:23.789" v="50" actId="1076"/>
          <ac:spMkLst>
            <pc:docMk/>
            <pc:sldMk cId="2004020820" sldId="309"/>
            <ac:spMk id="2" creationId="{267B577B-709E-264C-88F7-24ACC901AA3D}"/>
          </ac:spMkLst>
        </pc:spChg>
        <pc:spChg chg="mod">
          <ac:chgData name="Sontrop,Monica L.M." userId="S::875550@fontys.nl::da2d5d5f-daff-4639-9fb1-ac3f215dff2b" providerId="AD" clId="Web-{2788C852-0A25-413A-80F3-4A516ED4D4C3}" dt="2020-11-12T08:43:32.946" v="51" actId="14100"/>
          <ac:spMkLst>
            <pc:docMk/>
            <pc:sldMk cId="2004020820" sldId="309"/>
            <ac:spMk id="3" creationId="{8C032AF5-6A29-BF42-9FF4-A2C9ED1A7DCE}"/>
          </ac:spMkLst>
        </pc:spChg>
      </pc:sldChg>
      <pc:sldChg chg="addSp delSp modSp mod ord setBg">
        <pc:chgData name="Sontrop,Monica L.M." userId="S::875550@fontys.nl::da2d5d5f-daff-4639-9fb1-ac3f215dff2b" providerId="AD" clId="Web-{2788C852-0A25-413A-80F3-4A516ED4D4C3}" dt="2020-11-12T08:40:10.052" v="22" actId="1076"/>
        <pc:sldMkLst>
          <pc:docMk/>
          <pc:sldMk cId="1108009806" sldId="310"/>
        </pc:sldMkLst>
        <pc:picChg chg="add mod">
          <ac:chgData name="Sontrop,Monica L.M." userId="S::875550@fontys.nl::da2d5d5f-daff-4639-9fb1-ac3f215dff2b" providerId="AD" clId="Web-{2788C852-0A25-413A-80F3-4A516ED4D4C3}" dt="2020-11-12T08:39:45.770" v="14" actId="1076"/>
          <ac:picMkLst>
            <pc:docMk/>
            <pc:sldMk cId="1108009806" sldId="310"/>
            <ac:picMk id="2" creationId="{69A8F5D6-350D-4E1D-8295-381F722BE13A}"/>
          </ac:picMkLst>
        </pc:picChg>
        <pc:picChg chg="del">
          <ac:chgData name="Sontrop,Monica L.M." userId="S::875550@fontys.nl::da2d5d5f-daff-4639-9fb1-ac3f215dff2b" providerId="AD" clId="Web-{2788C852-0A25-413A-80F3-4A516ED4D4C3}" dt="2020-11-12T08:38:22.956" v="1"/>
          <ac:picMkLst>
            <pc:docMk/>
            <pc:sldMk cId="1108009806" sldId="310"/>
            <ac:picMk id="3" creationId="{5CFF18A5-5E23-2A46-81B8-ACFAEA1A82F9}"/>
          </ac:picMkLst>
        </pc:picChg>
        <pc:picChg chg="add del">
          <ac:chgData name="Sontrop,Monica L.M." userId="S::875550@fontys.nl::da2d5d5f-daff-4639-9fb1-ac3f215dff2b" providerId="AD" clId="Web-{2788C852-0A25-413A-80F3-4A516ED4D4C3}" dt="2020-11-12T08:39:53.723" v="19"/>
          <ac:picMkLst>
            <pc:docMk/>
            <pc:sldMk cId="1108009806" sldId="310"/>
            <ac:picMk id="6" creationId="{BBAE1DCA-7C42-4A22-B7F6-58EF521AE684}"/>
          </ac:picMkLst>
        </pc:picChg>
        <pc:picChg chg="del">
          <ac:chgData name="Sontrop,Monica L.M." userId="S::875550@fontys.nl::da2d5d5f-daff-4639-9fb1-ac3f215dff2b" providerId="AD" clId="Web-{2788C852-0A25-413A-80F3-4A516ED4D4C3}" dt="2020-11-12T08:38:25.003" v="2"/>
          <ac:picMkLst>
            <pc:docMk/>
            <pc:sldMk cId="1108009806" sldId="310"/>
            <ac:picMk id="8" creationId="{A30EBAF1-ECD3-004B-9175-2F88E6FABEC6}"/>
          </ac:picMkLst>
        </pc:picChg>
        <pc:inkChg chg="add del">
          <ac:chgData name="Sontrop,Monica L.M." userId="S::875550@fontys.nl::da2d5d5f-daff-4639-9fb1-ac3f215dff2b" providerId="AD" clId="Web-{2788C852-0A25-413A-80F3-4A516ED4D4C3}" dt="2020-11-12T08:39:53.723" v="18"/>
          <ac:inkMkLst>
            <pc:docMk/>
            <pc:sldMk cId="1108009806" sldId="310"/>
            <ac:inkMk id="7" creationId="{299494C2-DB1A-4A08-9B4C-215AEF750FD9}"/>
          </ac:inkMkLst>
        </pc:inkChg>
        <pc:inkChg chg="add mod">
          <ac:chgData name="Sontrop,Monica L.M." userId="S::875550@fontys.nl::da2d5d5f-daff-4639-9fb1-ac3f215dff2b" providerId="AD" clId="Web-{2788C852-0A25-413A-80F3-4A516ED4D4C3}" dt="2020-11-12T08:40:10.052" v="22" actId="1076"/>
          <ac:inkMkLst>
            <pc:docMk/>
            <pc:sldMk cId="1108009806" sldId="310"/>
            <ac:inkMk id="9" creationId="{8BD04D28-ADF5-4395-AB83-40B1DB1E02D8}"/>
          </ac:inkMkLst>
        </pc:inkChg>
        <pc:inkChg chg="mod ord">
          <ac:chgData name="Sontrop,Monica L.M." userId="S::875550@fontys.nl::da2d5d5f-daff-4639-9fb1-ac3f215dff2b" providerId="AD" clId="Web-{2788C852-0A25-413A-80F3-4A516ED4D4C3}" dt="2020-11-12T08:39:45.770" v="15" actId="1076"/>
          <ac:inkMkLst>
            <pc:docMk/>
            <pc:sldMk cId="1108009806" sldId="310"/>
            <ac:inkMk id="10" creationId="{F0754930-EF12-E645-A90D-38D1493BF395}"/>
          </ac:inkMkLst>
        </pc:inkChg>
      </pc:sldChg>
      <pc:sldChg chg="addSp delSp modSp add ord replId">
        <pc:chgData name="Sontrop,Monica L.M." userId="S::875550@fontys.nl::da2d5d5f-daff-4639-9fb1-ac3f215dff2b" providerId="AD" clId="Web-{2788C852-0A25-413A-80F3-4A516ED4D4C3}" dt="2020-11-12T08:41:43.194" v="30"/>
        <pc:sldMkLst>
          <pc:docMk/>
          <pc:sldMk cId="122119214" sldId="311"/>
        </pc:sldMkLst>
        <pc:picChg chg="add mod">
          <ac:chgData name="Sontrop,Monica L.M." userId="S::875550@fontys.nl::da2d5d5f-daff-4639-9fb1-ac3f215dff2b" providerId="AD" clId="Web-{2788C852-0A25-413A-80F3-4A516ED4D4C3}" dt="2020-11-12T08:41:37.990" v="29" actId="1076"/>
          <ac:picMkLst>
            <pc:docMk/>
            <pc:sldMk cId="122119214" sldId="311"/>
            <ac:picMk id="2" creationId="{9459950E-C0F0-4725-92F7-702F0171CDBE}"/>
          </ac:picMkLst>
        </pc:picChg>
        <pc:picChg chg="del">
          <ac:chgData name="Sontrop,Monica L.M." userId="S::875550@fontys.nl::da2d5d5f-daff-4639-9fb1-ac3f215dff2b" providerId="AD" clId="Web-{2788C852-0A25-413A-80F3-4A516ED4D4C3}" dt="2020-11-12T08:41:02.162" v="24"/>
          <ac:picMkLst>
            <pc:docMk/>
            <pc:sldMk cId="122119214" sldId="311"/>
            <ac:picMk id="5" creationId="{00000000-0000-0000-0000-000000000000}"/>
          </ac:picMkLst>
        </pc:picChg>
      </pc:sldChg>
    </pc:docChg>
  </pc:docChgLst>
  <pc:docChgLst>
    <pc:chgData name="Strikwerda,Anne A." userId="424d006d-8578-4d7c-adde-1716ba20b32f" providerId="ADAL" clId="{1F4BBD92-8B35-B447-BAA3-E565A3020A74}"/>
    <pc:docChg chg="undo custSel addSld delSld modSld sldOrd">
      <pc:chgData name="Strikwerda,Anne A." userId="424d006d-8578-4d7c-adde-1716ba20b32f" providerId="ADAL" clId="{1F4BBD92-8B35-B447-BAA3-E565A3020A74}" dt="2020-11-10T10:16:41.207" v="1668" actId="1076"/>
      <pc:docMkLst>
        <pc:docMk/>
      </pc:docMkLst>
      <pc:sldChg chg="addSp modSp mod">
        <pc:chgData name="Strikwerda,Anne A." userId="424d006d-8578-4d7c-adde-1716ba20b32f" providerId="ADAL" clId="{1F4BBD92-8B35-B447-BAA3-E565A3020A74}" dt="2020-11-10T10:16:41.207" v="1668" actId="1076"/>
        <pc:sldMkLst>
          <pc:docMk/>
          <pc:sldMk cId="425741933" sldId="256"/>
        </pc:sldMkLst>
        <pc:spChg chg="add mod">
          <ac:chgData name="Strikwerda,Anne A." userId="424d006d-8578-4d7c-adde-1716ba20b32f" providerId="ADAL" clId="{1F4BBD92-8B35-B447-BAA3-E565A3020A74}" dt="2020-11-10T10:16:41.207" v="1668" actId="1076"/>
          <ac:spMkLst>
            <pc:docMk/>
            <pc:sldMk cId="425741933" sldId="256"/>
            <ac:spMk id="2" creationId="{AA2C9FCC-7F0F-AC44-8F5B-CE0EE24848C9}"/>
          </ac:spMkLst>
        </pc:spChg>
        <pc:picChg chg="mod">
          <ac:chgData name="Strikwerda,Anne A." userId="424d006d-8578-4d7c-adde-1716ba20b32f" providerId="ADAL" clId="{1F4BBD92-8B35-B447-BAA3-E565A3020A74}" dt="2020-11-10T10:16:25.637" v="1661" actId="1076"/>
          <ac:picMkLst>
            <pc:docMk/>
            <pc:sldMk cId="425741933" sldId="256"/>
            <ac:picMk id="4" creationId="{03F98D57-379B-024E-B3C3-72F25E0F71CC}"/>
          </ac:picMkLst>
        </pc:picChg>
      </pc:sldChg>
      <pc:sldChg chg="modSp mod ord">
        <pc:chgData name="Strikwerda,Anne A." userId="424d006d-8578-4d7c-adde-1716ba20b32f" providerId="ADAL" clId="{1F4BBD92-8B35-B447-BAA3-E565A3020A74}" dt="2020-11-10T09:56:25.324" v="672" actId="20577"/>
        <pc:sldMkLst>
          <pc:docMk/>
          <pc:sldMk cId="1689413794" sldId="299"/>
        </pc:sldMkLst>
        <pc:spChg chg="mod">
          <ac:chgData name="Strikwerda,Anne A." userId="424d006d-8578-4d7c-adde-1716ba20b32f" providerId="ADAL" clId="{1F4BBD92-8B35-B447-BAA3-E565A3020A74}" dt="2020-11-10T09:56:25.324" v="672" actId="20577"/>
          <ac:spMkLst>
            <pc:docMk/>
            <pc:sldMk cId="1689413794" sldId="299"/>
            <ac:spMk id="3" creationId="{00000000-0000-0000-0000-000000000000}"/>
          </ac:spMkLst>
        </pc:spChg>
      </pc:sldChg>
      <pc:sldChg chg="modSp mod">
        <pc:chgData name="Strikwerda,Anne A." userId="424d006d-8578-4d7c-adde-1716ba20b32f" providerId="ADAL" clId="{1F4BBD92-8B35-B447-BAA3-E565A3020A74}" dt="2020-11-10T10:07:55.140" v="1631" actId="403"/>
        <pc:sldMkLst>
          <pc:docMk/>
          <pc:sldMk cId="2468976987" sldId="300"/>
        </pc:sldMkLst>
        <pc:spChg chg="mod">
          <ac:chgData name="Strikwerda,Anne A." userId="424d006d-8578-4d7c-adde-1716ba20b32f" providerId="ADAL" clId="{1F4BBD92-8B35-B447-BAA3-E565A3020A74}" dt="2020-11-10T10:07:55.140" v="1631" actId="403"/>
          <ac:spMkLst>
            <pc:docMk/>
            <pc:sldMk cId="2468976987" sldId="300"/>
            <ac:spMk id="3" creationId="{00000000-0000-0000-0000-000000000000}"/>
          </ac:spMkLst>
        </pc:spChg>
      </pc:sldChg>
      <pc:sldChg chg="modSp mod">
        <pc:chgData name="Strikwerda,Anne A." userId="424d006d-8578-4d7c-adde-1716ba20b32f" providerId="ADAL" clId="{1F4BBD92-8B35-B447-BAA3-E565A3020A74}" dt="2020-11-10T09:54:17.357" v="615" actId="20577"/>
        <pc:sldMkLst>
          <pc:docMk/>
          <pc:sldMk cId="1216402384" sldId="301"/>
        </pc:sldMkLst>
        <pc:spChg chg="mod">
          <ac:chgData name="Strikwerda,Anne A." userId="424d006d-8578-4d7c-adde-1716ba20b32f" providerId="ADAL" clId="{1F4BBD92-8B35-B447-BAA3-E565A3020A74}" dt="2020-11-10T09:54:17.357" v="615" actId="20577"/>
          <ac:spMkLst>
            <pc:docMk/>
            <pc:sldMk cId="1216402384" sldId="301"/>
            <ac:spMk id="2" creationId="{00000000-0000-0000-0000-000000000000}"/>
          </ac:spMkLst>
        </pc:spChg>
      </pc:sldChg>
      <pc:sldChg chg="ord">
        <pc:chgData name="Strikwerda,Anne A." userId="424d006d-8578-4d7c-adde-1716ba20b32f" providerId="ADAL" clId="{1F4BBD92-8B35-B447-BAA3-E565A3020A74}" dt="2020-11-10T09:56:30.243" v="673" actId="20578"/>
        <pc:sldMkLst>
          <pc:docMk/>
          <pc:sldMk cId="3713312586" sldId="303"/>
        </pc:sldMkLst>
      </pc:sldChg>
      <pc:sldChg chg="addSp delSp modSp mod ord">
        <pc:chgData name="Strikwerda,Anne A." userId="424d006d-8578-4d7c-adde-1716ba20b32f" providerId="ADAL" clId="{1F4BBD92-8B35-B447-BAA3-E565A3020A74}" dt="2020-11-10T10:07:19.202" v="1627" actId="9405"/>
        <pc:sldMkLst>
          <pc:docMk/>
          <pc:sldMk cId="351749603" sldId="304"/>
        </pc:sldMkLst>
        <pc:picChg chg="add mod">
          <ac:chgData name="Strikwerda,Anne A." userId="424d006d-8578-4d7c-adde-1716ba20b32f" providerId="ADAL" clId="{1F4BBD92-8B35-B447-BAA3-E565A3020A74}" dt="2020-11-10T10:06:37.248" v="1619" actId="1076"/>
          <ac:picMkLst>
            <pc:docMk/>
            <pc:sldMk cId="351749603" sldId="304"/>
            <ac:picMk id="3" creationId="{5CFF18A5-5E23-2A46-81B8-ACFAEA1A82F9}"/>
          </ac:picMkLst>
        </pc:picChg>
        <pc:picChg chg="del">
          <ac:chgData name="Strikwerda,Anne A." userId="424d006d-8578-4d7c-adde-1716ba20b32f" providerId="ADAL" clId="{1F4BBD92-8B35-B447-BAA3-E565A3020A74}" dt="2020-11-10T10:06:15.356" v="1615" actId="478"/>
          <ac:picMkLst>
            <pc:docMk/>
            <pc:sldMk cId="351749603" sldId="304"/>
            <ac:picMk id="4" creationId="{00000000-0000-0000-0000-000000000000}"/>
          </ac:picMkLst>
        </pc:picChg>
        <pc:picChg chg="del">
          <ac:chgData name="Strikwerda,Anne A." userId="424d006d-8578-4d7c-adde-1716ba20b32f" providerId="ADAL" clId="{1F4BBD92-8B35-B447-BAA3-E565A3020A74}" dt="2020-11-10T10:06:16.031" v="1616" actId="478"/>
          <ac:picMkLst>
            <pc:docMk/>
            <pc:sldMk cId="351749603" sldId="304"/>
            <ac:picMk id="5" creationId="{00000000-0000-0000-0000-000000000000}"/>
          </ac:picMkLst>
        </pc:picChg>
        <pc:picChg chg="del">
          <ac:chgData name="Strikwerda,Anne A." userId="424d006d-8578-4d7c-adde-1716ba20b32f" providerId="ADAL" clId="{1F4BBD92-8B35-B447-BAA3-E565A3020A74}" dt="2020-11-10T09:42:45.750" v="1" actId="478"/>
          <ac:picMkLst>
            <pc:docMk/>
            <pc:sldMk cId="351749603" sldId="304"/>
            <ac:picMk id="6" creationId="{00000000-0000-0000-0000-000000000000}"/>
          </ac:picMkLst>
        </pc:picChg>
        <pc:picChg chg="add mod">
          <ac:chgData name="Strikwerda,Anne A." userId="424d006d-8578-4d7c-adde-1716ba20b32f" providerId="ADAL" clId="{1F4BBD92-8B35-B447-BAA3-E565A3020A74}" dt="2020-11-10T10:06:58.208" v="1624" actId="1076"/>
          <ac:picMkLst>
            <pc:docMk/>
            <pc:sldMk cId="351749603" sldId="304"/>
            <ac:picMk id="8" creationId="{A30EBAF1-ECD3-004B-9175-2F88E6FABEC6}"/>
          </ac:picMkLst>
        </pc:picChg>
        <pc:inkChg chg="add del">
          <ac:chgData name="Strikwerda,Anne A." userId="424d006d-8578-4d7c-adde-1716ba20b32f" providerId="ADAL" clId="{1F4BBD92-8B35-B447-BAA3-E565A3020A74}" dt="2020-11-10T10:07:12.571" v="1626" actId="9405"/>
          <ac:inkMkLst>
            <pc:docMk/>
            <pc:sldMk cId="351749603" sldId="304"/>
            <ac:inkMk id="9" creationId="{3DE24BC9-138D-B84D-BA33-3B3C51BFA422}"/>
          </ac:inkMkLst>
        </pc:inkChg>
        <pc:inkChg chg="add">
          <ac:chgData name="Strikwerda,Anne A." userId="424d006d-8578-4d7c-adde-1716ba20b32f" providerId="ADAL" clId="{1F4BBD92-8B35-B447-BAA3-E565A3020A74}" dt="2020-11-10T10:07:19.202" v="1627" actId="9405"/>
          <ac:inkMkLst>
            <pc:docMk/>
            <pc:sldMk cId="351749603" sldId="304"/>
            <ac:inkMk id="10" creationId="{F0754930-EF12-E645-A90D-38D1493BF395}"/>
          </ac:inkMkLst>
        </pc:inkChg>
      </pc:sldChg>
      <pc:sldChg chg="modSp mod">
        <pc:chgData name="Strikwerda,Anne A." userId="424d006d-8578-4d7c-adde-1716ba20b32f" providerId="ADAL" clId="{1F4BBD92-8B35-B447-BAA3-E565A3020A74}" dt="2020-11-10T10:08:03.493" v="1635" actId="20577"/>
        <pc:sldMkLst>
          <pc:docMk/>
          <pc:sldMk cId="264012811" sldId="307"/>
        </pc:sldMkLst>
        <pc:spChg chg="mod">
          <ac:chgData name="Strikwerda,Anne A." userId="424d006d-8578-4d7c-adde-1716ba20b32f" providerId="ADAL" clId="{1F4BBD92-8B35-B447-BAA3-E565A3020A74}" dt="2020-11-10T10:08:03.493" v="1635" actId="20577"/>
          <ac:spMkLst>
            <pc:docMk/>
            <pc:sldMk cId="264012811" sldId="307"/>
            <ac:spMk id="3" creationId="{00000000-0000-0000-0000-000000000000}"/>
          </ac:spMkLst>
        </pc:spChg>
      </pc:sldChg>
      <pc:sldChg chg="modSp del mod ord">
        <pc:chgData name="Strikwerda,Anne A." userId="424d006d-8578-4d7c-adde-1716ba20b32f" providerId="ADAL" clId="{1F4BBD92-8B35-B447-BAA3-E565A3020A74}" dt="2020-11-10T09:56:13.789" v="670" actId="2696"/>
        <pc:sldMkLst>
          <pc:docMk/>
          <pc:sldMk cId="2443946932" sldId="308"/>
        </pc:sldMkLst>
        <pc:spChg chg="mod">
          <ac:chgData name="Strikwerda,Anne A." userId="424d006d-8578-4d7c-adde-1716ba20b32f" providerId="ADAL" clId="{1F4BBD92-8B35-B447-BAA3-E565A3020A74}" dt="2020-11-10T09:55:26.013" v="617" actId="27636"/>
          <ac:spMkLst>
            <pc:docMk/>
            <pc:sldMk cId="2443946932" sldId="308"/>
            <ac:spMk id="3" creationId="{00000000-0000-0000-0000-000000000000}"/>
          </ac:spMkLst>
        </pc:spChg>
      </pc:sldChg>
      <pc:sldChg chg="modSp new mod">
        <pc:chgData name="Strikwerda,Anne A." userId="424d006d-8578-4d7c-adde-1716ba20b32f" providerId="ADAL" clId="{1F4BBD92-8B35-B447-BAA3-E565A3020A74}" dt="2020-11-10T10:05:14.683" v="1613" actId="20577"/>
        <pc:sldMkLst>
          <pc:docMk/>
          <pc:sldMk cId="3329253824" sldId="308"/>
        </pc:sldMkLst>
        <pc:spChg chg="mod">
          <ac:chgData name="Strikwerda,Anne A." userId="424d006d-8578-4d7c-adde-1716ba20b32f" providerId="ADAL" clId="{1F4BBD92-8B35-B447-BAA3-E565A3020A74}" dt="2020-11-10T10:01:06.327" v="1030" actId="207"/>
          <ac:spMkLst>
            <pc:docMk/>
            <pc:sldMk cId="3329253824" sldId="308"/>
            <ac:spMk id="2" creationId="{33FD54EC-2017-0C45-B80E-1A7145B10AF5}"/>
          </ac:spMkLst>
        </pc:spChg>
        <pc:spChg chg="mod">
          <ac:chgData name="Strikwerda,Anne A." userId="424d006d-8578-4d7c-adde-1716ba20b32f" providerId="ADAL" clId="{1F4BBD92-8B35-B447-BAA3-E565A3020A74}" dt="2020-11-10T10:05:14.683" v="1613" actId="20577"/>
          <ac:spMkLst>
            <pc:docMk/>
            <pc:sldMk cId="3329253824" sldId="308"/>
            <ac:spMk id="3" creationId="{6875C4ED-854D-154D-9245-AE938B91956D}"/>
          </ac:spMkLst>
        </pc:spChg>
      </pc:sldChg>
      <pc:sldChg chg="modSp new mod">
        <pc:chgData name="Strikwerda,Anne A." userId="424d006d-8578-4d7c-adde-1716ba20b32f" providerId="ADAL" clId="{1F4BBD92-8B35-B447-BAA3-E565A3020A74}" dt="2020-11-10T10:03:57.118" v="1452" actId="2710"/>
        <pc:sldMkLst>
          <pc:docMk/>
          <pc:sldMk cId="2004020820" sldId="309"/>
        </pc:sldMkLst>
        <pc:spChg chg="mod">
          <ac:chgData name="Strikwerda,Anne A." userId="424d006d-8578-4d7c-adde-1716ba20b32f" providerId="ADAL" clId="{1F4BBD92-8B35-B447-BAA3-E565A3020A74}" dt="2020-11-10T10:00:57.866" v="1027" actId="207"/>
          <ac:spMkLst>
            <pc:docMk/>
            <pc:sldMk cId="2004020820" sldId="309"/>
            <ac:spMk id="2" creationId="{267B577B-709E-264C-88F7-24ACC901AA3D}"/>
          </ac:spMkLst>
        </pc:spChg>
        <pc:spChg chg="mod">
          <ac:chgData name="Strikwerda,Anne A." userId="424d006d-8578-4d7c-adde-1716ba20b32f" providerId="ADAL" clId="{1F4BBD92-8B35-B447-BAA3-E565A3020A74}" dt="2020-11-10T10:03:57.118" v="1452" actId="2710"/>
          <ac:spMkLst>
            <pc:docMk/>
            <pc:sldMk cId="2004020820" sldId="309"/>
            <ac:spMk id="3" creationId="{8C032AF5-6A29-BF42-9FF4-A2C9ED1A7DCE}"/>
          </ac:spMkLst>
        </pc:spChg>
      </pc:sldChg>
    </pc:docChg>
  </pc:docChgLst>
  <pc:docChgLst>
    <pc:chgData name="Sontrop,Monica L.M." userId="S::875550@fontys.nl::da2d5d5f-daff-4639-9fb1-ac3f215dff2b" providerId="AD" clId="Web-{E624DBCB-4351-4D10-9ED4-A2D888AB2B9F}"/>
    <pc:docChg chg="modSld">
      <pc:chgData name="Sontrop,Monica L.M." userId="S::875550@fontys.nl::da2d5d5f-daff-4639-9fb1-ac3f215dff2b" providerId="AD" clId="Web-{E624DBCB-4351-4D10-9ED4-A2D888AB2B9F}" dt="2021-01-11T14:44:10.343" v="45" actId="20577"/>
      <pc:docMkLst>
        <pc:docMk/>
      </pc:docMkLst>
      <pc:sldChg chg="modSp">
        <pc:chgData name="Sontrop,Monica L.M." userId="S::875550@fontys.nl::da2d5d5f-daff-4639-9fb1-ac3f215dff2b" providerId="AD" clId="Web-{E624DBCB-4351-4D10-9ED4-A2D888AB2B9F}" dt="2021-01-11T14:43:10.702" v="2" actId="20577"/>
        <pc:sldMkLst>
          <pc:docMk/>
          <pc:sldMk cId="1216402384" sldId="301"/>
        </pc:sldMkLst>
        <pc:spChg chg="mod">
          <ac:chgData name="Sontrop,Monica L.M." userId="S::875550@fontys.nl::da2d5d5f-daff-4639-9fb1-ac3f215dff2b" providerId="AD" clId="Web-{E624DBCB-4351-4D10-9ED4-A2D888AB2B9F}" dt="2021-01-11T14:43:10.702" v="2" actId="20577"/>
          <ac:spMkLst>
            <pc:docMk/>
            <pc:sldMk cId="1216402384" sldId="301"/>
            <ac:spMk id="2" creationId="{00000000-0000-0000-0000-000000000000}"/>
          </ac:spMkLst>
        </pc:spChg>
      </pc:sldChg>
      <pc:sldChg chg="modSp">
        <pc:chgData name="Sontrop,Monica L.M." userId="S::875550@fontys.nl::da2d5d5f-daff-4639-9fb1-ac3f215dff2b" providerId="AD" clId="Web-{E624DBCB-4351-4D10-9ED4-A2D888AB2B9F}" dt="2021-01-11T14:44:10.327" v="44" actId="20577"/>
        <pc:sldMkLst>
          <pc:docMk/>
          <pc:sldMk cId="2004020820" sldId="309"/>
        </pc:sldMkLst>
        <pc:spChg chg="mod">
          <ac:chgData name="Sontrop,Monica L.M." userId="S::875550@fontys.nl::da2d5d5f-daff-4639-9fb1-ac3f215dff2b" providerId="AD" clId="Web-{E624DBCB-4351-4D10-9ED4-A2D888AB2B9F}" dt="2021-01-11T14:44:10.327" v="44" actId="20577"/>
          <ac:spMkLst>
            <pc:docMk/>
            <pc:sldMk cId="2004020820" sldId="309"/>
            <ac:spMk id="3" creationId="{8C032AF5-6A29-BF42-9FF4-A2C9ED1A7DCE}"/>
          </ac:spMkLst>
        </pc:spChg>
      </pc:sldChg>
    </pc:docChg>
  </pc:docChgLst>
  <pc:docChgLst>
    <pc:chgData name="Strikwerda,Anne A." userId="S::884005@fontys.nl::424d006d-8578-4d7c-adde-1716ba20b32f" providerId="AD" clId="Web-{6D9A1CB5-5C23-476B-BF59-487DE0DC2147}"/>
    <pc:docChg chg="modSld">
      <pc:chgData name="Strikwerda,Anne A." userId="S::884005@fontys.nl::424d006d-8578-4d7c-adde-1716ba20b32f" providerId="AD" clId="Web-{6D9A1CB5-5C23-476B-BF59-487DE0DC2147}" dt="2021-01-11T14:39:02.419" v="241" actId="1076"/>
      <pc:docMkLst>
        <pc:docMk/>
      </pc:docMkLst>
      <pc:sldChg chg="addSp delSp modSp">
        <pc:chgData name="Strikwerda,Anne A." userId="S::884005@fontys.nl::424d006d-8578-4d7c-adde-1716ba20b32f" providerId="AD" clId="Web-{6D9A1CB5-5C23-476B-BF59-487DE0DC2147}" dt="2021-01-11T14:39:02.419" v="241" actId="1076"/>
        <pc:sldMkLst>
          <pc:docMk/>
          <pc:sldMk cId="425741933" sldId="256"/>
        </pc:sldMkLst>
        <pc:spChg chg="mod">
          <ac:chgData name="Strikwerda,Anne A." userId="S::884005@fontys.nl::424d006d-8578-4d7c-adde-1716ba20b32f" providerId="AD" clId="Web-{6D9A1CB5-5C23-476B-BF59-487DE0DC2147}" dt="2021-01-11T14:38:57.982" v="240" actId="1076"/>
          <ac:spMkLst>
            <pc:docMk/>
            <pc:sldMk cId="425741933" sldId="256"/>
            <ac:spMk id="2" creationId="{AA2C9FCC-7F0F-AC44-8F5B-CE0EE24848C9}"/>
          </ac:spMkLst>
        </pc:spChg>
        <pc:picChg chg="add del mod">
          <ac:chgData name="Strikwerda,Anne A." userId="S::884005@fontys.nl::424d006d-8578-4d7c-adde-1716ba20b32f" providerId="AD" clId="Web-{6D9A1CB5-5C23-476B-BF59-487DE0DC2147}" dt="2021-01-11T14:37:36.448" v="220"/>
          <ac:picMkLst>
            <pc:docMk/>
            <pc:sldMk cId="425741933" sldId="256"/>
            <ac:picMk id="3" creationId="{C3CF5498-75E5-4224-AF52-30DC9344C59F}"/>
          </ac:picMkLst>
        </pc:picChg>
        <pc:picChg chg="del">
          <ac:chgData name="Strikwerda,Anne A." userId="S::884005@fontys.nl::424d006d-8578-4d7c-adde-1716ba20b32f" providerId="AD" clId="Web-{6D9A1CB5-5C23-476B-BF59-487DE0DC2147}" dt="2021-01-11T14:37:44.885" v="221"/>
          <ac:picMkLst>
            <pc:docMk/>
            <pc:sldMk cId="425741933" sldId="256"/>
            <ac:picMk id="4" creationId="{03F98D57-379B-024E-B3C3-72F25E0F71CC}"/>
          </ac:picMkLst>
        </pc:picChg>
        <pc:picChg chg="add mod">
          <ac:chgData name="Strikwerda,Anne A." userId="S::884005@fontys.nl::424d006d-8578-4d7c-adde-1716ba20b32f" providerId="AD" clId="Web-{6D9A1CB5-5C23-476B-BF59-487DE0DC2147}" dt="2021-01-11T14:38:44.762" v="231" actId="1076"/>
          <ac:picMkLst>
            <pc:docMk/>
            <pc:sldMk cId="425741933" sldId="256"/>
            <ac:picMk id="5" creationId="{E1C960AF-CE45-4EA5-BEFF-878089FC64EE}"/>
          </ac:picMkLst>
        </pc:picChg>
        <pc:picChg chg="add mod">
          <ac:chgData name="Strikwerda,Anne A." userId="S::884005@fontys.nl::424d006d-8578-4d7c-adde-1716ba20b32f" providerId="AD" clId="Web-{6D9A1CB5-5C23-476B-BF59-487DE0DC2147}" dt="2021-01-11T14:38:39.684" v="229" actId="1076"/>
          <ac:picMkLst>
            <pc:docMk/>
            <pc:sldMk cId="425741933" sldId="256"/>
            <ac:picMk id="6" creationId="{D63E1518-7226-43F0-A0B5-61F4AABE80D9}"/>
          </ac:picMkLst>
        </pc:picChg>
        <pc:picChg chg="add mod">
          <ac:chgData name="Strikwerda,Anne A." userId="S::884005@fontys.nl::424d006d-8578-4d7c-adde-1716ba20b32f" providerId="AD" clId="Web-{6D9A1CB5-5C23-476B-BF59-487DE0DC2147}" dt="2021-01-11T14:39:02.419" v="241" actId="1076"/>
          <ac:picMkLst>
            <pc:docMk/>
            <pc:sldMk cId="425741933" sldId="256"/>
            <ac:picMk id="7" creationId="{DF84B7DF-B3DA-49CA-A3D3-407B504FAF1C}"/>
          </ac:picMkLst>
        </pc:picChg>
      </pc:sldChg>
      <pc:sldChg chg="modSp">
        <pc:chgData name="Strikwerda,Anne A." userId="S::884005@fontys.nl::424d006d-8578-4d7c-adde-1716ba20b32f" providerId="AD" clId="Web-{6D9A1CB5-5C23-476B-BF59-487DE0DC2147}" dt="2021-01-11T14:33:16.283" v="211" actId="20577"/>
        <pc:sldMkLst>
          <pc:docMk/>
          <pc:sldMk cId="1216402384" sldId="301"/>
        </pc:sldMkLst>
        <pc:spChg chg="mod">
          <ac:chgData name="Strikwerda,Anne A." userId="S::884005@fontys.nl::424d006d-8578-4d7c-adde-1716ba20b32f" providerId="AD" clId="Web-{6D9A1CB5-5C23-476B-BF59-487DE0DC2147}" dt="2021-01-11T14:33:16.283" v="211" actId="20577"/>
          <ac:spMkLst>
            <pc:docMk/>
            <pc:sldMk cId="1216402384" sldId="301"/>
            <ac:spMk id="2" creationId="{00000000-0000-0000-0000-000000000000}"/>
          </ac:spMkLst>
        </pc:spChg>
      </pc:sldChg>
      <pc:sldChg chg="modSp">
        <pc:chgData name="Strikwerda,Anne A." userId="S::884005@fontys.nl::424d006d-8578-4d7c-adde-1716ba20b32f" providerId="AD" clId="Web-{6D9A1CB5-5C23-476B-BF59-487DE0DC2147}" dt="2021-01-11T14:33:24.299" v="217" actId="20577"/>
        <pc:sldMkLst>
          <pc:docMk/>
          <pc:sldMk cId="2004020820" sldId="309"/>
        </pc:sldMkLst>
        <pc:spChg chg="mod">
          <ac:chgData name="Strikwerda,Anne A." userId="S::884005@fontys.nl::424d006d-8578-4d7c-adde-1716ba20b32f" providerId="AD" clId="Web-{6D9A1CB5-5C23-476B-BF59-487DE0DC2147}" dt="2021-01-11T14:33:24.299" v="217" actId="20577"/>
          <ac:spMkLst>
            <pc:docMk/>
            <pc:sldMk cId="2004020820" sldId="309"/>
            <ac:spMk id="3" creationId="{8C032AF5-6A29-BF42-9FF4-A2C9ED1A7DCE}"/>
          </ac:spMkLst>
        </pc:spChg>
      </pc:sldChg>
      <pc:sldChg chg="addSp modSp">
        <pc:chgData name="Strikwerda,Anne A." userId="S::884005@fontys.nl::424d006d-8578-4d7c-adde-1716ba20b32f" providerId="AD" clId="Web-{6D9A1CB5-5C23-476B-BF59-487DE0DC2147}" dt="2021-01-11T14:26:59.505" v="157" actId="20577"/>
        <pc:sldMkLst>
          <pc:docMk/>
          <pc:sldMk cId="2792669319" sldId="316"/>
        </pc:sldMkLst>
        <pc:spChg chg="mod">
          <ac:chgData name="Strikwerda,Anne A." userId="S::884005@fontys.nl::424d006d-8578-4d7c-adde-1716ba20b32f" providerId="AD" clId="Web-{6D9A1CB5-5C23-476B-BF59-487DE0DC2147}" dt="2021-01-11T14:24:40.532" v="26" actId="20577"/>
          <ac:spMkLst>
            <pc:docMk/>
            <pc:sldMk cId="2792669319" sldId="316"/>
            <ac:spMk id="3" creationId="{00000000-0000-0000-0000-000000000000}"/>
          </ac:spMkLst>
        </pc:spChg>
        <pc:spChg chg="add mod">
          <ac:chgData name="Strikwerda,Anne A." userId="S::884005@fontys.nl::424d006d-8578-4d7c-adde-1716ba20b32f" providerId="AD" clId="Web-{6D9A1CB5-5C23-476B-BF59-487DE0DC2147}" dt="2021-01-11T14:26:59.505" v="157" actId="20577"/>
          <ac:spMkLst>
            <pc:docMk/>
            <pc:sldMk cId="2792669319" sldId="316"/>
            <ac:spMk id="4" creationId="{D45AA33D-53A6-4CF7-AD92-5F4BB6C8C094}"/>
          </ac:spMkLst>
        </pc:spChg>
      </pc:sldChg>
    </pc:docChg>
  </pc:docChgLst>
  <pc:docChgLst>
    <pc:chgData name="Sontrop,Monica L.M." userId="S::875550@fontys.nl::da2d5d5f-daff-4639-9fb1-ac3f215dff2b" providerId="AD" clId="Web-{DE891DA9-E418-43A6-B1B5-5A1B62EFF3ED}"/>
    <pc:docChg chg="addSld">
      <pc:chgData name="Sontrop,Monica L.M." userId="S::875550@fontys.nl::da2d5d5f-daff-4639-9fb1-ac3f215dff2b" providerId="AD" clId="Web-{DE891DA9-E418-43A6-B1B5-5A1B62EFF3ED}" dt="2020-11-12T08:33:24.680" v="0"/>
      <pc:docMkLst>
        <pc:docMk/>
      </pc:docMkLst>
      <pc:sldChg chg="add replId">
        <pc:chgData name="Sontrop,Monica L.M." userId="S::875550@fontys.nl::da2d5d5f-daff-4639-9fb1-ac3f215dff2b" providerId="AD" clId="Web-{DE891DA9-E418-43A6-B1B5-5A1B62EFF3ED}" dt="2020-11-12T08:33:24.680" v="0"/>
        <pc:sldMkLst>
          <pc:docMk/>
          <pc:sldMk cId="1108009806" sldId="310"/>
        </pc:sldMkLst>
      </pc:sldChg>
    </pc:docChg>
  </pc:docChgLst>
  <pc:docChgLst>
    <pc:chgData name="Sontrop,Monica L.M." userId="S::875550@fontys.nl::da2d5d5f-daff-4639-9fb1-ac3f215dff2b" providerId="AD" clId="Web-{EF767C5A-CEF9-4851-B6A9-88206B5B9CC2}"/>
    <pc:docChg chg="modSld">
      <pc:chgData name="Sontrop,Monica L.M." userId="S::875550@fontys.nl::da2d5d5f-daff-4639-9fb1-ac3f215dff2b" providerId="AD" clId="Web-{EF767C5A-CEF9-4851-B6A9-88206B5B9CC2}" dt="2020-11-12T08:47:43.928" v="3" actId="1076"/>
      <pc:docMkLst>
        <pc:docMk/>
      </pc:docMkLst>
      <pc:sldChg chg="addSp modSp">
        <pc:chgData name="Sontrop,Monica L.M." userId="S::875550@fontys.nl::da2d5d5f-daff-4639-9fb1-ac3f215dff2b" providerId="AD" clId="Web-{EF767C5A-CEF9-4851-B6A9-88206B5B9CC2}" dt="2020-11-12T08:47:43.928" v="3" actId="1076"/>
        <pc:sldMkLst>
          <pc:docMk/>
          <pc:sldMk cId="1108009806" sldId="310"/>
        </pc:sldMkLst>
        <pc:picChg chg="add mod">
          <ac:chgData name="Sontrop,Monica L.M." userId="S::875550@fontys.nl::da2d5d5f-daff-4639-9fb1-ac3f215dff2b" providerId="AD" clId="Web-{EF767C5A-CEF9-4851-B6A9-88206B5B9CC2}" dt="2020-11-12T08:47:43.928" v="3" actId="1076"/>
          <ac:picMkLst>
            <pc:docMk/>
            <pc:sldMk cId="1108009806" sldId="310"/>
            <ac:picMk id="3" creationId="{B1C45AE8-9A36-4302-9571-042F2E654BB5}"/>
          </ac:picMkLst>
        </pc:picChg>
      </pc:sldChg>
    </pc:docChg>
  </pc:docChgLst>
  <pc:docChgLst>
    <pc:chgData name="Strikwerda,Anne A." userId="S::884005@fontys.nl::424d006d-8578-4d7c-adde-1716ba20b32f" providerId="AD" clId="Web-{4023AF61-F123-484A-B2C4-FA678DE331F7}"/>
    <pc:docChg chg="addSld delSld modSld sldOrd">
      <pc:chgData name="Strikwerda,Anne A." userId="S::884005@fontys.nl::424d006d-8578-4d7c-adde-1716ba20b32f" providerId="AD" clId="Web-{4023AF61-F123-484A-B2C4-FA678DE331F7}" dt="2021-01-11T14:23:08.349" v="1818" actId="20577"/>
      <pc:docMkLst>
        <pc:docMk/>
      </pc:docMkLst>
      <pc:sldChg chg="del">
        <pc:chgData name="Strikwerda,Anne A." userId="S::884005@fontys.nl::424d006d-8578-4d7c-adde-1716ba20b32f" providerId="AD" clId="Web-{4023AF61-F123-484A-B2C4-FA678DE331F7}" dt="2021-01-11T14:12:24.414" v="1400"/>
        <pc:sldMkLst>
          <pc:docMk/>
          <pc:sldMk cId="1689413794" sldId="299"/>
        </pc:sldMkLst>
      </pc:sldChg>
      <pc:sldChg chg="del">
        <pc:chgData name="Strikwerda,Anne A." userId="S::884005@fontys.nl::424d006d-8578-4d7c-adde-1716ba20b32f" providerId="AD" clId="Web-{4023AF61-F123-484A-B2C4-FA678DE331F7}" dt="2021-01-11T14:06:36.907" v="1317"/>
        <pc:sldMkLst>
          <pc:docMk/>
          <pc:sldMk cId="2468976987" sldId="300"/>
        </pc:sldMkLst>
      </pc:sldChg>
      <pc:sldChg chg="addSp delSp modSp mod setBg setClrOvrMap">
        <pc:chgData name="Strikwerda,Anne A." userId="S::884005@fontys.nl::424d006d-8578-4d7c-adde-1716ba20b32f" providerId="AD" clId="Web-{4023AF61-F123-484A-B2C4-FA678DE331F7}" dt="2021-01-11T14:16:19.966" v="1445"/>
        <pc:sldMkLst>
          <pc:docMk/>
          <pc:sldMk cId="1216402384" sldId="301"/>
        </pc:sldMkLst>
        <pc:spChg chg="mod">
          <ac:chgData name="Strikwerda,Anne A." userId="S::884005@fontys.nl::424d006d-8578-4d7c-adde-1716ba20b32f" providerId="AD" clId="Web-{4023AF61-F123-484A-B2C4-FA678DE331F7}" dt="2021-01-11T14:16:19.966" v="1445"/>
          <ac:spMkLst>
            <pc:docMk/>
            <pc:sldMk cId="1216402384" sldId="301"/>
            <ac:spMk id="2" creationId="{00000000-0000-0000-0000-000000000000}"/>
          </ac:spMkLst>
        </pc:spChg>
        <pc:spChg chg="add del">
          <ac:chgData name="Strikwerda,Anne A." userId="S::884005@fontys.nl::424d006d-8578-4d7c-adde-1716ba20b32f" providerId="AD" clId="Web-{4023AF61-F123-484A-B2C4-FA678DE331F7}" dt="2021-01-11T14:16:19.966" v="1445"/>
          <ac:spMkLst>
            <pc:docMk/>
            <pc:sldMk cId="1216402384" sldId="301"/>
            <ac:spMk id="7" creationId="{66B332A4-D438-4773-A77F-5ED49A448D9D}"/>
          </ac:spMkLst>
        </pc:spChg>
        <pc:spChg chg="add del">
          <ac:chgData name="Strikwerda,Anne A." userId="S::884005@fontys.nl::424d006d-8578-4d7c-adde-1716ba20b32f" providerId="AD" clId="Web-{4023AF61-F123-484A-B2C4-FA678DE331F7}" dt="2021-01-11T14:16:19.966" v="1445"/>
          <ac:spMkLst>
            <pc:docMk/>
            <pc:sldMk cId="1216402384" sldId="301"/>
            <ac:spMk id="9" creationId="{DF9AD32D-FF05-44F4-BD4D-9CEE89B71EB9}"/>
          </ac:spMkLst>
        </pc:spChg>
      </pc:sldChg>
      <pc:sldChg chg="addSp ord">
        <pc:chgData name="Strikwerda,Anne A." userId="S::884005@fontys.nl::424d006d-8578-4d7c-adde-1716ba20b32f" providerId="AD" clId="Web-{4023AF61-F123-484A-B2C4-FA678DE331F7}" dt="2021-01-11T14:01:04.385" v="1117"/>
        <pc:sldMkLst>
          <pc:docMk/>
          <pc:sldMk cId="3713312586" sldId="303"/>
        </pc:sldMkLst>
        <pc:spChg chg="add">
          <ac:chgData name="Strikwerda,Anne A." userId="S::884005@fontys.nl::424d006d-8578-4d7c-adde-1716ba20b32f" providerId="AD" clId="Web-{4023AF61-F123-484A-B2C4-FA678DE331F7}" dt="2021-01-11T14:01:04.385" v="1117"/>
          <ac:spMkLst>
            <pc:docMk/>
            <pc:sldMk cId="3713312586" sldId="303"/>
            <ac:spMk id="2" creationId="{654F6659-76C5-492F-82B3-41E8DD291FB5}"/>
          </ac:spMkLst>
        </pc:spChg>
      </pc:sldChg>
      <pc:sldChg chg="del">
        <pc:chgData name="Strikwerda,Anne A." userId="S::884005@fontys.nl::424d006d-8578-4d7c-adde-1716ba20b32f" providerId="AD" clId="Web-{4023AF61-F123-484A-B2C4-FA678DE331F7}" dt="2021-01-11T14:06:03.438" v="1313"/>
        <pc:sldMkLst>
          <pc:docMk/>
          <pc:sldMk cId="351749603" sldId="304"/>
        </pc:sldMkLst>
      </pc:sldChg>
      <pc:sldChg chg="addSp modSp">
        <pc:chgData name="Strikwerda,Anne A." userId="S::884005@fontys.nl::424d006d-8578-4d7c-adde-1716ba20b32f" providerId="AD" clId="Web-{4023AF61-F123-484A-B2C4-FA678DE331F7}" dt="2021-01-11T14:14:15.572" v="1441" actId="20577"/>
        <pc:sldMkLst>
          <pc:docMk/>
          <pc:sldMk cId="264012811" sldId="307"/>
        </pc:sldMkLst>
        <pc:spChg chg="add mod">
          <ac:chgData name="Strikwerda,Anne A." userId="S::884005@fontys.nl::424d006d-8578-4d7c-adde-1716ba20b32f" providerId="AD" clId="Web-{4023AF61-F123-484A-B2C4-FA678DE331F7}" dt="2021-01-11T13:54:22.752" v="671" actId="1076"/>
          <ac:spMkLst>
            <pc:docMk/>
            <pc:sldMk cId="264012811" sldId="307"/>
            <ac:spMk id="2" creationId="{FD2BF3CB-4A2E-4660-8384-39B36469AB12}"/>
          </ac:spMkLst>
        </pc:spChg>
        <pc:spChg chg="mod">
          <ac:chgData name="Strikwerda,Anne A." userId="S::884005@fontys.nl::424d006d-8578-4d7c-adde-1716ba20b32f" providerId="AD" clId="Web-{4023AF61-F123-484A-B2C4-FA678DE331F7}" dt="2021-01-11T14:14:08.494" v="1435" actId="20577"/>
          <ac:spMkLst>
            <pc:docMk/>
            <pc:sldMk cId="264012811" sldId="307"/>
            <ac:spMk id="3" creationId="{00000000-0000-0000-0000-000000000000}"/>
          </ac:spMkLst>
        </pc:spChg>
        <pc:spChg chg="add mod">
          <ac:chgData name="Strikwerda,Anne A." userId="S::884005@fontys.nl::424d006d-8578-4d7c-adde-1716ba20b32f" providerId="AD" clId="Web-{4023AF61-F123-484A-B2C4-FA678DE331F7}" dt="2021-01-11T14:14:15.572" v="1441" actId="20577"/>
          <ac:spMkLst>
            <pc:docMk/>
            <pc:sldMk cId="264012811" sldId="307"/>
            <ac:spMk id="4" creationId="{0462F2B8-5B4A-48C7-B1C9-8824EEA9998A}"/>
          </ac:spMkLst>
        </pc:spChg>
      </pc:sldChg>
      <pc:sldChg chg="del ord">
        <pc:chgData name="Strikwerda,Anne A." userId="S::884005@fontys.nl::424d006d-8578-4d7c-adde-1716ba20b32f" providerId="AD" clId="Web-{4023AF61-F123-484A-B2C4-FA678DE331F7}" dt="2021-01-11T14:06:23.844" v="1316"/>
        <pc:sldMkLst>
          <pc:docMk/>
          <pc:sldMk cId="3329253824" sldId="308"/>
        </pc:sldMkLst>
      </pc:sldChg>
      <pc:sldChg chg="modSp ord">
        <pc:chgData name="Strikwerda,Anne A." userId="S::884005@fontys.nl::424d006d-8578-4d7c-adde-1716ba20b32f" providerId="AD" clId="Web-{4023AF61-F123-484A-B2C4-FA678DE331F7}" dt="2021-01-11T14:07:56.112" v="1336" actId="20577"/>
        <pc:sldMkLst>
          <pc:docMk/>
          <pc:sldMk cId="2004020820" sldId="309"/>
        </pc:sldMkLst>
        <pc:spChg chg="mod">
          <ac:chgData name="Strikwerda,Anne A." userId="S::884005@fontys.nl::424d006d-8578-4d7c-adde-1716ba20b32f" providerId="AD" clId="Web-{4023AF61-F123-484A-B2C4-FA678DE331F7}" dt="2021-01-11T14:07:56.112" v="1336" actId="20577"/>
          <ac:spMkLst>
            <pc:docMk/>
            <pc:sldMk cId="2004020820" sldId="309"/>
            <ac:spMk id="2" creationId="{267B577B-709E-264C-88F7-24ACC901AA3D}"/>
          </ac:spMkLst>
        </pc:spChg>
        <pc:spChg chg="mod">
          <ac:chgData name="Strikwerda,Anne A." userId="S::884005@fontys.nl::424d006d-8578-4d7c-adde-1716ba20b32f" providerId="AD" clId="Web-{4023AF61-F123-484A-B2C4-FA678DE331F7}" dt="2021-01-11T14:07:21.345" v="1331" actId="20577"/>
          <ac:spMkLst>
            <pc:docMk/>
            <pc:sldMk cId="2004020820" sldId="309"/>
            <ac:spMk id="3" creationId="{8C032AF5-6A29-BF42-9FF4-A2C9ED1A7DCE}"/>
          </ac:spMkLst>
        </pc:spChg>
      </pc:sldChg>
      <pc:sldChg chg="addSp modSp ord">
        <pc:chgData name="Strikwerda,Anne A." userId="S::884005@fontys.nl::424d006d-8578-4d7c-adde-1716ba20b32f" providerId="AD" clId="Web-{4023AF61-F123-484A-B2C4-FA678DE331F7}" dt="2021-01-11T14:17:03.279" v="1455" actId="1076"/>
        <pc:sldMkLst>
          <pc:docMk/>
          <pc:sldMk cId="1108009806" sldId="310"/>
        </pc:sldMkLst>
        <pc:spChg chg="add mod">
          <ac:chgData name="Strikwerda,Anne A." userId="S::884005@fontys.nl::424d006d-8578-4d7c-adde-1716ba20b32f" providerId="AD" clId="Web-{4023AF61-F123-484A-B2C4-FA678DE331F7}" dt="2021-01-11T14:08:37.894" v="1376" actId="20577"/>
          <ac:spMkLst>
            <pc:docMk/>
            <pc:sldMk cId="1108009806" sldId="310"/>
            <ac:spMk id="4" creationId="{2894593C-9A78-4697-AE4C-3D17B9F6E7D1}"/>
          </ac:spMkLst>
        </pc:spChg>
        <pc:picChg chg="mod">
          <ac:chgData name="Strikwerda,Anne A." userId="S::884005@fontys.nl::424d006d-8578-4d7c-adde-1716ba20b32f" providerId="AD" clId="Web-{4023AF61-F123-484A-B2C4-FA678DE331F7}" dt="2021-01-11T14:16:46.341" v="1453" actId="1076"/>
          <ac:picMkLst>
            <pc:docMk/>
            <pc:sldMk cId="1108009806" sldId="310"/>
            <ac:picMk id="2" creationId="{69A8F5D6-350D-4E1D-8295-381F722BE13A}"/>
          </ac:picMkLst>
        </pc:picChg>
        <pc:picChg chg="mod">
          <ac:chgData name="Strikwerda,Anne A." userId="S::884005@fontys.nl::424d006d-8578-4d7c-adde-1716ba20b32f" providerId="AD" clId="Web-{4023AF61-F123-484A-B2C4-FA678DE331F7}" dt="2021-01-11T14:16:39.450" v="1450" actId="1076"/>
          <ac:picMkLst>
            <pc:docMk/>
            <pc:sldMk cId="1108009806" sldId="310"/>
            <ac:picMk id="3" creationId="{B1C45AE8-9A36-4302-9571-042F2E654BB5}"/>
          </ac:picMkLst>
        </pc:picChg>
        <pc:inkChg chg="mod">
          <ac:chgData name="Strikwerda,Anne A." userId="S::884005@fontys.nl::424d006d-8578-4d7c-adde-1716ba20b32f" providerId="AD" clId="Web-{4023AF61-F123-484A-B2C4-FA678DE331F7}" dt="2021-01-11T14:17:03.279" v="1455" actId="1076"/>
          <ac:inkMkLst>
            <pc:docMk/>
            <pc:sldMk cId="1108009806" sldId="310"/>
            <ac:inkMk id="9" creationId="{8BD04D28-ADF5-4395-AB83-40B1DB1E02D8}"/>
          </ac:inkMkLst>
        </pc:inkChg>
        <pc:inkChg chg="mod">
          <ac:chgData name="Strikwerda,Anne A." userId="S::884005@fontys.nl::424d006d-8578-4d7c-adde-1716ba20b32f" providerId="AD" clId="Web-{4023AF61-F123-484A-B2C4-FA678DE331F7}" dt="2021-01-11T14:16:52.904" v="1454" actId="1076"/>
          <ac:inkMkLst>
            <pc:docMk/>
            <pc:sldMk cId="1108009806" sldId="310"/>
            <ac:inkMk id="10" creationId="{F0754930-EF12-E645-A90D-38D1493BF395}"/>
          </ac:inkMkLst>
        </pc:inkChg>
      </pc:sldChg>
      <pc:sldChg chg="del">
        <pc:chgData name="Strikwerda,Anne A." userId="S::884005@fontys.nl::424d006d-8578-4d7c-adde-1716ba20b32f" providerId="AD" clId="Web-{4023AF61-F123-484A-B2C4-FA678DE331F7}" dt="2021-01-11T14:06:04.516" v="1314"/>
        <pc:sldMkLst>
          <pc:docMk/>
          <pc:sldMk cId="122119214" sldId="311"/>
        </pc:sldMkLst>
      </pc:sldChg>
      <pc:sldChg chg="delSp modSp add replId">
        <pc:chgData name="Strikwerda,Anne A." userId="S::884005@fontys.nl::424d006d-8578-4d7c-adde-1716ba20b32f" providerId="AD" clId="Web-{4023AF61-F123-484A-B2C4-FA678DE331F7}" dt="2021-01-11T14:14:03.103" v="1431" actId="20577"/>
        <pc:sldMkLst>
          <pc:docMk/>
          <pc:sldMk cId="2278885457" sldId="312"/>
        </pc:sldMkLst>
        <pc:spChg chg="mod">
          <ac:chgData name="Strikwerda,Anne A." userId="S::884005@fontys.nl::424d006d-8578-4d7c-adde-1716ba20b32f" providerId="AD" clId="Web-{4023AF61-F123-484A-B2C4-FA678DE331F7}" dt="2021-01-11T14:14:03.103" v="1431" actId="20577"/>
          <ac:spMkLst>
            <pc:docMk/>
            <pc:sldMk cId="2278885457" sldId="312"/>
            <ac:spMk id="3" creationId="{00000000-0000-0000-0000-000000000000}"/>
          </ac:spMkLst>
        </pc:spChg>
        <pc:spChg chg="del">
          <ac:chgData name="Strikwerda,Anne A." userId="S::884005@fontys.nl::424d006d-8578-4d7c-adde-1716ba20b32f" providerId="AD" clId="Web-{4023AF61-F123-484A-B2C4-FA678DE331F7}" dt="2021-01-11T13:54:47.674" v="688"/>
          <ac:spMkLst>
            <pc:docMk/>
            <pc:sldMk cId="2278885457" sldId="312"/>
            <ac:spMk id="4" creationId="{0462F2B8-5B4A-48C7-B1C9-8824EEA9998A}"/>
          </ac:spMkLst>
        </pc:spChg>
      </pc:sldChg>
      <pc:sldChg chg="addSp delSp modSp add del replId">
        <pc:chgData name="Strikwerda,Anne A." userId="S::884005@fontys.nl::424d006d-8578-4d7c-adde-1716ba20b32f" providerId="AD" clId="Web-{4023AF61-F123-484A-B2C4-FA678DE331F7}" dt="2021-01-11T13:50:43.700" v="403"/>
        <pc:sldMkLst>
          <pc:docMk/>
          <pc:sldMk cId="4029484384" sldId="312"/>
        </pc:sldMkLst>
        <pc:spChg chg="add del mod">
          <ac:chgData name="Strikwerda,Anne A." userId="S::884005@fontys.nl::424d006d-8578-4d7c-adde-1716ba20b32f" providerId="AD" clId="Web-{4023AF61-F123-484A-B2C4-FA678DE331F7}" dt="2021-01-11T13:50:40.435" v="402"/>
          <ac:spMkLst>
            <pc:docMk/>
            <pc:sldMk cId="4029484384" sldId="312"/>
            <ac:spMk id="5" creationId="{2C59B0C6-9D00-42CC-BF86-753473A90937}"/>
          </ac:spMkLst>
        </pc:spChg>
      </pc:sldChg>
      <pc:sldChg chg="modSp add replId">
        <pc:chgData name="Strikwerda,Anne A." userId="S::884005@fontys.nl::424d006d-8578-4d7c-adde-1716ba20b32f" providerId="AD" clId="Web-{4023AF61-F123-484A-B2C4-FA678DE331F7}" dt="2021-01-11T14:13:30.056" v="1420" actId="20577"/>
        <pc:sldMkLst>
          <pc:docMk/>
          <pc:sldMk cId="1892692285" sldId="313"/>
        </pc:sldMkLst>
        <pc:spChg chg="mod">
          <ac:chgData name="Strikwerda,Anne A." userId="S::884005@fontys.nl::424d006d-8578-4d7c-adde-1716ba20b32f" providerId="AD" clId="Web-{4023AF61-F123-484A-B2C4-FA678DE331F7}" dt="2021-01-11T14:13:30.056" v="1420" actId="20577"/>
          <ac:spMkLst>
            <pc:docMk/>
            <pc:sldMk cId="1892692285" sldId="313"/>
            <ac:spMk id="3" creationId="{00000000-0000-0000-0000-000000000000}"/>
          </ac:spMkLst>
        </pc:spChg>
      </pc:sldChg>
      <pc:sldChg chg="modSp add replId">
        <pc:chgData name="Strikwerda,Anne A." userId="S::884005@fontys.nl::424d006d-8578-4d7c-adde-1716ba20b32f" providerId="AD" clId="Web-{4023AF61-F123-484A-B2C4-FA678DE331F7}" dt="2021-01-11T14:12:42.274" v="1403" actId="20577"/>
        <pc:sldMkLst>
          <pc:docMk/>
          <pc:sldMk cId="337469830" sldId="314"/>
        </pc:sldMkLst>
        <pc:spChg chg="mod">
          <ac:chgData name="Strikwerda,Anne A." userId="S::884005@fontys.nl::424d006d-8578-4d7c-adde-1716ba20b32f" providerId="AD" clId="Web-{4023AF61-F123-484A-B2C4-FA678DE331F7}" dt="2021-01-11T14:12:42.274" v="1403" actId="20577"/>
          <ac:spMkLst>
            <pc:docMk/>
            <pc:sldMk cId="337469830" sldId="314"/>
            <ac:spMk id="3" creationId="{00000000-0000-0000-0000-000000000000}"/>
          </ac:spMkLst>
        </pc:spChg>
      </pc:sldChg>
      <pc:sldChg chg="addSp delSp modSp add replId">
        <pc:chgData name="Strikwerda,Anne A." userId="S::884005@fontys.nl::424d006d-8578-4d7c-adde-1716ba20b32f" providerId="AD" clId="Web-{4023AF61-F123-484A-B2C4-FA678DE331F7}" dt="2021-01-11T14:11:23.663" v="1391" actId="1076"/>
        <pc:sldMkLst>
          <pc:docMk/>
          <pc:sldMk cId="710259904" sldId="315"/>
        </pc:sldMkLst>
        <pc:spChg chg="mod">
          <ac:chgData name="Strikwerda,Anne A." userId="S::884005@fontys.nl::424d006d-8578-4d7c-adde-1716ba20b32f" providerId="AD" clId="Web-{4023AF61-F123-484A-B2C4-FA678DE331F7}" dt="2021-01-11T14:08:47.613" v="1380" actId="20577"/>
          <ac:spMkLst>
            <pc:docMk/>
            <pc:sldMk cId="710259904" sldId="315"/>
            <ac:spMk id="4" creationId="{2894593C-9A78-4697-AE4C-3D17B9F6E7D1}"/>
          </ac:spMkLst>
        </pc:spChg>
        <pc:picChg chg="del">
          <ac:chgData name="Strikwerda,Anne A." userId="S::884005@fontys.nl::424d006d-8578-4d7c-adde-1716ba20b32f" providerId="AD" clId="Web-{4023AF61-F123-484A-B2C4-FA678DE331F7}" dt="2021-01-11T14:08:52.738" v="1383"/>
          <ac:picMkLst>
            <pc:docMk/>
            <pc:sldMk cId="710259904" sldId="315"/>
            <ac:picMk id="2" creationId="{69A8F5D6-350D-4E1D-8295-381F722BE13A}"/>
          </ac:picMkLst>
        </pc:picChg>
        <pc:picChg chg="del">
          <ac:chgData name="Strikwerda,Anne A." userId="S::884005@fontys.nl::424d006d-8578-4d7c-adde-1716ba20b32f" providerId="AD" clId="Web-{4023AF61-F123-484A-B2C4-FA678DE331F7}" dt="2021-01-11T14:08:55.394" v="1386"/>
          <ac:picMkLst>
            <pc:docMk/>
            <pc:sldMk cId="710259904" sldId="315"/>
            <ac:picMk id="3" creationId="{B1C45AE8-9A36-4302-9571-042F2E654BB5}"/>
          </ac:picMkLst>
        </pc:picChg>
        <pc:picChg chg="add mod">
          <ac:chgData name="Strikwerda,Anne A." userId="S::884005@fontys.nl::424d006d-8578-4d7c-adde-1716ba20b32f" providerId="AD" clId="Web-{4023AF61-F123-484A-B2C4-FA678DE331F7}" dt="2021-01-11T14:11:23.663" v="1391" actId="1076"/>
          <ac:picMkLst>
            <pc:docMk/>
            <pc:sldMk cId="710259904" sldId="315"/>
            <ac:picMk id="5" creationId="{B0893627-7571-41F0-BFF8-7774AB3047A9}"/>
          </ac:picMkLst>
        </pc:picChg>
        <pc:inkChg chg="del">
          <ac:chgData name="Strikwerda,Anne A." userId="S::884005@fontys.nl::424d006d-8578-4d7c-adde-1716ba20b32f" providerId="AD" clId="Web-{4023AF61-F123-484A-B2C4-FA678DE331F7}" dt="2021-01-11T14:08:54.628" v="1385"/>
          <ac:inkMkLst>
            <pc:docMk/>
            <pc:sldMk cId="710259904" sldId="315"/>
            <ac:inkMk id="9" creationId="{8BD04D28-ADF5-4395-AB83-40B1DB1E02D8}"/>
          </ac:inkMkLst>
        </pc:inkChg>
        <pc:inkChg chg="del">
          <ac:chgData name="Strikwerda,Anne A." userId="S::884005@fontys.nl::424d006d-8578-4d7c-adde-1716ba20b32f" providerId="AD" clId="Web-{4023AF61-F123-484A-B2C4-FA678DE331F7}" dt="2021-01-11T14:08:53.753" v="1384"/>
          <ac:inkMkLst>
            <pc:docMk/>
            <pc:sldMk cId="710259904" sldId="315"/>
            <ac:inkMk id="10" creationId="{F0754930-EF12-E645-A90D-38D1493BF395}"/>
          </ac:inkMkLst>
        </pc:inkChg>
      </pc:sldChg>
      <pc:sldChg chg="modSp add replId">
        <pc:chgData name="Strikwerda,Anne A." userId="S::884005@fontys.nl::424d006d-8578-4d7c-adde-1716ba20b32f" providerId="AD" clId="Web-{4023AF61-F123-484A-B2C4-FA678DE331F7}" dt="2021-01-11T14:23:08.349" v="1817" actId="20577"/>
        <pc:sldMkLst>
          <pc:docMk/>
          <pc:sldMk cId="2792669319" sldId="316"/>
        </pc:sldMkLst>
        <pc:spChg chg="mod">
          <ac:chgData name="Strikwerda,Anne A." userId="S::884005@fontys.nl::424d006d-8578-4d7c-adde-1716ba20b32f" providerId="AD" clId="Web-{4023AF61-F123-484A-B2C4-FA678DE331F7}" dt="2021-01-11T14:17:47.420" v="1469" actId="20577"/>
          <ac:spMkLst>
            <pc:docMk/>
            <pc:sldMk cId="2792669319" sldId="316"/>
            <ac:spMk id="2" creationId="{FD2BF3CB-4A2E-4660-8384-39B36469AB12}"/>
          </ac:spMkLst>
        </pc:spChg>
        <pc:spChg chg="mod">
          <ac:chgData name="Strikwerda,Anne A." userId="S::884005@fontys.nl::424d006d-8578-4d7c-adde-1716ba20b32f" providerId="AD" clId="Web-{4023AF61-F123-484A-B2C4-FA678DE331F7}" dt="2021-01-11T14:23:08.349" v="1817" actId="20577"/>
          <ac:spMkLst>
            <pc:docMk/>
            <pc:sldMk cId="2792669319" sldId="316"/>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10:07:19.2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1 675,'56'-38,"-19"16,8-7,-12 15,22-12,0-1,-1-1,9-1,-7-3,7 3,-1 0,-12 3,11 3,-20 3,12-2,-12 6,6-4,-7 5,-1-1,1-2,0 2,-1 0,1-2,6 1,-4 1,11-4,-12 9,5-9,1 8,1 2,0 1,5 3,-5 0,7 1,25-1,-11 4,29-4,-5 6,-42 0,1 0,4 0,0 0,39 0,-41 0,0 0,40 0,1 0,3 0,-24 0,7 0,-1 0,-13 0,30 0,-36 5,-8-5,0 1,1 8,41-8,-35 9,29-3,-23 5,13 0,-15 0,8 0,18 0,-28 0,-8-6,-3 1,-3 4,38 1,-28-1,6 1,6 5,-6-4,26 5,-5 0,-7-4,-1 9,-19-10,22 10,-13-10,-14 3,1 1,17 9,15 3,-17-2,-19-5,12 2,-7 3,-5 0,-4-5,-10 2,-8-6,-8-1,-8-2,0 1,-5-4,1 2,-4 4,-1-5,-10 8,-14-9,3 0,-21 0,4-2,-21 1,-9 0,-15-4,-3-2,8-5,-12 0,20 0,14 0,-3 0,-32 0,36-2,2-1,-17-3,-1-11,10 4,-6-4,1 6,9 0,5 0,-11 0,16 1,-24-2,18 6,-6-4,3 9,5-8,-23 2,12 0,-12-3,0 8,12-7,-20 7,15-8,-8 9,0-5,7 2,3 2,7-3,7 5,-5-4,4 2,-5-3,-1 1,0 2,0-3,0 5,1-5,-18 4,20-4,-43 5,47-4,-38 3,36-4,-13 5,1 0,5 0,-5 0,-1 0,-10 0,13 0,-9-5,13 4,-1-4,-13 5,14 0,-7 0,15 0,-5 0,5 0,-7 0,7 0,-6 0,13 0,-5 0,-1 0,6 0,-6 0,7 0,1 0,-1 0,0 0,0 0,6 4,7-3,1 3,4-4,0 4,-3-4,8 4,-9 0,4-3,1 6,-5-2,9 3,-4 0,10 0,-1 3,2 7,5-5,-5 7,9-9,-3 5,4 5,0-4,0 0,0-2,0 0,3 0,4 7,1-11,3 7,-1-7,2 1,6 1,-2-4,7 2,5 2,20-1,10 9,14-8,18 5,-21-6,27 1,-21-1,8 1,-29-6,1-1,42 1,-40 0,-1-1,-4-5,-3-1,42 12,-16-11,12 5,-12-6,8 0,-10 0,-3 0,3 0,10 0,-1 5,7-3,-6 3,-33-2,1 0,26-1,20 4,-22-6,0 0,3 0,-14 0,8 0,9 0,-7 0,7 0,-24 0,12 0,-12 0,15 0,0-5,0-2,-8 0,6-3,-13 4,5-1,1-3,-7 3,7 1,-9-4,-5 4,-3 0,0-3,-4 8,4-4,-6 0,-6 4,4-8,-4 8,5-3,1 4,-6 0,4 0,-10-4,5 3,-7-3,1 4,0-4,-1 3,1-3,0 4,-1-4,7 3,-5-3,10 4,-10-4,11 3,-11-7,-1 7,-1-7,-10 7,5-3,-9 1,9 3,-11-7,14 7,-12-3,3-1,8 0,-12 0,9 1,-7-3,-1 4,5-7,1 5,-7 0,2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8:39:57.8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1 675,'56'-38,"-19"16,8-7,-12 15,22-12,0-1,-1-1,9-1,-7-3,7 3,-1 0,-12 3,11 3,-20 3,12-2,-12 6,6-4,-7 5,-1-1,1-2,0 2,-1 0,1-2,6 1,-4 1,11-4,-12 9,5-9,1 8,1 2,0 1,5 3,-5 0,7 1,25-1,-11 4,29-4,-5 6,-42 0,1 0,4 0,0 0,39 0,-41 0,0 0,40 0,1 0,3 0,-24 0,7 0,-1 0,-13 0,30 0,-36 5,-8-5,0 1,1 8,41-8,-35 9,29-3,-23 5,13 0,-15 0,8 0,18 0,-28 0,-8-6,-3 1,-3 4,38 1,-28-1,6 1,6 5,-6-4,26 5,-5 0,-7-4,-1 9,-19-10,22 10,-13-10,-14 3,1 1,17 9,15 3,-17-2,-19-5,12 2,-7 3,-5 0,-4-5,-10 2,-8-6,-8-1,-8-2,0 1,-5-4,1 2,-4 4,-1-5,-10 8,-14-9,3 0,-21 0,4-2,-21 1,-9 0,-15-4,-3-2,8-5,-12 0,20 0,14 0,-3 0,-32 0,36-2,2-1,-17-3,-1-11,10 4,-6-4,1 6,9 0,5 0,-11 0,16 1,-24-2,18 6,-6-4,3 9,5-8,-23 2,12 0,-12-3,0 8,12-7,-20 7,15-8,-8 9,0-5,7 2,3 2,7-3,7 5,-5-4,4 2,-5-3,-1 1,0 2,0-3,0 5,1-5,-18 4,20-4,-43 5,47-4,-38 3,36-4,-13 5,1 0,5 0,-5 0,-1 0,-10 0,13 0,-9-5,13 4,-1-4,-13 5,14 0,-7 0,15 0,-5 0,5 0,-7 0,7 0,-6 0,13 0,-5 0,-1 0,6 0,-6 0,7 0,1 0,-1 0,0 0,0 0,6 4,7-3,1 3,4-4,0 4,-3-4,8 4,-9 0,4-3,1 6,-5-2,9 3,-4 0,10 0,-1 3,2 7,5-5,-5 7,9-9,-3 5,4 5,0-4,0 0,0-2,0 0,3 0,4 7,1-11,3 7,-1-7,2 1,6 1,-2-4,7 2,5 2,20-1,10 9,14-8,18 5,-21-6,27 1,-21-1,8 1,-29-6,1-1,42 1,-40 0,-1-1,-4-5,-3-1,42 12,-16-11,12 5,-12-6,8 0,-10 0,-3 0,3 0,10 0,-1 5,7-3,-6 3,-33-2,1 0,26-1,20 4,-22-6,0 0,3 0,-14 0,8 0,9 0,-7 0,7 0,-24 0,12 0,-12 0,15 0,0-5,0-2,-8 0,6-3,-13 4,5-1,1-3,-7 3,7 1,-9-4,-5 4,-3 0,0-3,-4 8,4-4,-6 0,-6 4,4-8,-4 8,5-3,1 4,-6 0,4 0,-10-4,5 3,-7-3,1 4,0-4,-1 3,1-3,0 4,-1-4,7 3,-5-3,10 4,-10-4,11 3,-11-7,-1 7,-1-7,-10 7,5-3,-9 1,9 3,-11-7,14 7,-12-3,3-1,8 0,-12 0,9 1,-7-3,-1 4,5-7,1 5,-7 0,2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D0C3F-B353-364E-BCE4-9F7768FAA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CE772FF-710F-404B-9064-7C2B130E0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DFF692C-0FF8-8745-932B-C7A3EBFB326A}"/>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90B887B9-521B-D64F-BE4D-BBF304D39D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7D2F80-C79D-3941-8724-44F893B66F09}"/>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77452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F7E13-3E74-9C4A-B81E-4754DFFA910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B51AB0A-452A-674A-8D13-922CD0144DB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137218-1064-5249-8C60-0BAF797C5E1A}"/>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07987C11-2587-0745-8544-70DE90345A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82ECAA-B3F0-E644-9494-069E300104C9}"/>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2651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7589555-2CC3-F446-A864-D797794207E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87037F8-1D81-4740-9928-83B2CA43C5C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2276D7-CA0E-9C49-AF6F-EC5096793CB6}"/>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120E52E8-7BD3-AB4E-8CF1-0CAE901C73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689BBB-28BE-7D40-8E15-CBBDB4E1ACDC}"/>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72878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0" y="2705"/>
            <a:ext cx="12178767" cy="6852587"/>
          </a:xfrm>
          <a:prstGeom prst="rect">
            <a:avLst/>
          </a:prstGeom>
        </p:spPr>
      </p:pic>
      <p:sp>
        <p:nvSpPr>
          <p:cNvPr id="9" name="Tijdelijke aanduiding voor voettekst 5"/>
          <p:cNvSpPr>
            <a:spLocks noGrp="1"/>
          </p:cNvSpPr>
          <p:nvPr>
            <p:ph type="ftr" sz="quarter" idx="11"/>
          </p:nvPr>
        </p:nvSpPr>
        <p:spPr>
          <a:xfrm>
            <a:off x="1989958" y="6173788"/>
            <a:ext cx="8488153" cy="365125"/>
          </a:xfrm>
          <a:prstGeom prst="rect">
            <a:avLst/>
          </a:prstGeom>
        </p:spPr>
        <p:txBody>
          <a:bodyPr/>
          <a:lstStyle>
            <a:lvl1pPr>
              <a:defRPr>
                <a:solidFill>
                  <a:srgbClr val="FFFFFF"/>
                </a:solidFill>
              </a:defRPr>
            </a:lvl1pPr>
          </a:lstStyle>
          <a:p>
            <a:endParaRPr lang="nl-NL"/>
          </a:p>
        </p:txBody>
      </p:sp>
      <p:sp>
        <p:nvSpPr>
          <p:cNvPr id="10" name="Tijdelijke aanduiding voor dianummer 6"/>
          <p:cNvSpPr>
            <a:spLocks noGrp="1"/>
          </p:cNvSpPr>
          <p:nvPr>
            <p:ph type="sldNum" sz="quarter" idx="12"/>
          </p:nvPr>
        </p:nvSpPr>
        <p:spPr>
          <a:xfrm>
            <a:off x="10728253" y="6189315"/>
            <a:ext cx="1106396"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989957" y="1867700"/>
            <a:ext cx="9844691" cy="1143000"/>
          </a:xfrm>
        </p:spPr>
        <p:txBody>
          <a:bodyPr/>
          <a:lstStyle/>
          <a:p>
            <a:r>
              <a:rPr lang="nl-NL"/>
              <a:t>Klik om de stijl te bewerken</a:t>
            </a:r>
          </a:p>
        </p:txBody>
      </p:sp>
      <p:sp>
        <p:nvSpPr>
          <p:cNvPr id="12" name="Tijdelijke aanduiding voor inhoud 2"/>
          <p:cNvSpPr>
            <a:spLocks noGrp="1"/>
          </p:cNvSpPr>
          <p:nvPr>
            <p:ph idx="1" hasCustomPrompt="1"/>
          </p:nvPr>
        </p:nvSpPr>
        <p:spPr>
          <a:xfrm>
            <a:off x="1989957" y="2962013"/>
            <a:ext cx="9844691" cy="2923743"/>
          </a:xfrm>
        </p:spPr>
        <p:txBody>
          <a:bodyPr/>
          <a:lstStyle>
            <a:lvl1pPr>
              <a:defRPr sz="3200">
                <a:latin typeface="Arial"/>
                <a:cs typeface="Arial"/>
              </a:defRPr>
            </a:lvl1pPr>
            <a:lvl2pPr>
              <a:defRPr sz="2667"/>
            </a:lvl2pPr>
          </a:lstStyle>
          <a:p>
            <a:pPr lvl="0"/>
            <a:r>
              <a:rPr lang="nl-NL"/>
              <a:t>Klik om de tekststijl van het sjabloon te bewerken</a:t>
            </a:r>
          </a:p>
          <a:p>
            <a:pPr lvl="1"/>
            <a:r>
              <a:rPr lang="nl-NL"/>
              <a:t>Tweede niveau</a:t>
            </a:r>
          </a:p>
        </p:txBody>
      </p:sp>
    </p:spTree>
    <p:extLst>
      <p:ext uri="{BB962C8B-B14F-4D97-AF65-F5344CB8AC3E}">
        <p14:creationId xmlns:p14="http://schemas.microsoft.com/office/powerpoint/2010/main" val="169155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B7C21-34D9-1A45-8BD5-54F782D046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2C1785-77F7-4F40-AD39-76340F2D7E4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DF456D-D8BC-0448-B002-A9DA9F34B21D}"/>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CE797793-5A4E-4341-92F0-62C63BB15B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2DAFD4-6421-1340-A1C8-4DE0A4AE954F}"/>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324279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A6917-70F0-FA4D-9137-AA75BECF2F3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82B0146-0D15-4341-B983-6A8726D66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156E297-768C-1C4A-B4E0-5A8E06EDF523}"/>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82B9D697-C7B1-CF45-923F-5F1E6C6303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744FC1-4CEB-2740-9C96-016FBA565AD5}"/>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48342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12421-C186-524A-BBA8-A513A306F7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9F31CC-C5EA-484B-80D7-8D7571CC51D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3BBFA4E-1882-6A4B-945E-7BA4489326F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BCD92EA-4EB2-A944-9F3E-DC565E9F1CE7}"/>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03C41C67-D557-5748-8406-7A59600FCC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25B611-4D4E-3241-934F-B40D697AA316}"/>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15996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C424B-EA1C-354C-A281-70B112011E8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E12CAE8-4503-524B-A4CA-F3EB08504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F438F0D-5549-5C43-AC54-777AB48B8FC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DEA1F46-5B0E-5343-89A8-7937BE21B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6216D9-8107-CC4D-BE82-E88973B3DF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7619FBC-BBF8-A942-8D47-4E072298B704}"/>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8" name="Tijdelijke aanduiding voor voettekst 7">
            <a:extLst>
              <a:ext uri="{FF2B5EF4-FFF2-40B4-BE49-F238E27FC236}">
                <a16:creationId xmlns:a16="http://schemas.microsoft.com/office/drawing/2014/main" id="{CDBADF58-68F7-2548-A93C-CCB896FB01F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6819E3F-7837-454F-9A3D-7338335D9FFF}"/>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224830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FA505-F851-B541-8A9A-AC7947C439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0315CC1-1E88-C94D-9B40-5FE0CAFCD599}"/>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4" name="Tijdelijke aanduiding voor voettekst 3">
            <a:extLst>
              <a:ext uri="{FF2B5EF4-FFF2-40B4-BE49-F238E27FC236}">
                <a16:creationId xmlns:a16="http://schemas.microsoft.com/office/drawing/2014/main" id="{2B739C41-4827-1A4D-8E0F-7B3063B62A0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B167F41-1ECD-EA4E-9A26-A3FD09770606}"/>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242721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5835CA-30E8-544F-B140-A9F8F3D912E8}"/>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3" name="Tijdelijke aanduiding voor voettekst 2">
            <a:extLst>
              <a:ext uri="{FF2B5EF4-FFF2-40B4-BE49-F238E27FC236}">
                <a16:creationId xmlns:a16="http://schemas.microsoft.com/office/drawing/2014/main" id="{50CF9997-3922-4E4C-AF99-59DF9295204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C55FF6-5EFB-D749-A737-92935853874F}"/>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313657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62D81-CA3F-0B49-B465-E9F328763AD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39FC769-AAC8-5C43-A5F0-6240ACB40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683433A-6265-9641-B009-0174786CA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3AEA33-C666-C346-9A27-24BF80983026}"/>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CC82B973-1E33-3E4D-BA6B-68A3B8F73F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0E7AFB-C735-F844-A081-9402B5F25CAA}"/>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298215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F4BC8-1760-EC44-B18C-DE77381506D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5003AB7-46F1-CB42-B678-0BD0EADD2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22B5528-E948-C547-9889-D8F310A5E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11B0E7C-6018-1147-B901-202A8D974340}"/>
              </a:ext>
            </a:extLst>
          </p:cNvPr>
          <p:cNvSpPr>
            <a:spLocks noGrp="1"/>
          </p:cNvSpPr>
          <p:nvPr>
            <p:ph type="dt" sz="half" idx="10"/>
          </p:nvPr>
        </p:nvSpPr>
        <p:spPr/>
        <p:txBody>
          <a:bodyPr/>
          <a:lstStyle/>
          <a:p>
            <a:fld id="{8AA93C41-02F9-E34F-B255-75389062ADA2}"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70098E93-383E-B740-8625-36FFABFD16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3B35D1-C311-E246-BA42-568C79E5EBF7}"/>
              </a:ext>
            </a:extLst>
          </p:cNvPr>
          <p:cNvSpPr>
            <a:spLocks noGrp="1"/>
          </p:cNvSpPr>
          <p:nvPr>
            <p:ph type="sldNum" sz="quarter" idx="12"/>
          </p:nvPr>
        </p:nvSpPr>
        <p:spPr/>
        <p:txBody>
          <a:bodyPr/>
          <a:lstStyle/>
          <a:p>
            <a:fld id="{E4FA62FE-08BA-184C-8057-8D651302DC3D}" type="slidenum">
              <a:rPr lang="nl-NL" smtClean="0"/>
              <a:t>‹nr.›</a:t>
            </a:fld>
            <a:endParaRPr lang="nl-NL"/>
          </a:p>
        </p:txBody>
      </p:sp>
    </p:spTree>
    <p:extLst>
      <p:ext uri="{BB962C8B-B14F-4D97-AF65-F5344CB8AC3E}">
        <p14:creationId xmlns:p14="http://schemas.microsoft.com/office/powerpoint/2010/main" val="385137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94D893-9810-854D-92AD-0D51AC089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6A8200-EF8B-A647-9119-A8AC9557B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CF13D9-369F-9145-B985-9DB81F7AD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3C41-02F9-E34F-B255-75389062ADA2}"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09B834E1-0250-9F43-9247-3B9277208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E6B62B2-B07B-AF4B-A318-49FD5ADE8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A62FE-08BA-184C-8057-8D651302DC3D}" type="slidenum">
              <a:rPr lang="nl-NL" smtClean="0"/>
              <a:t>‹nr.›</a:t>
            </a:fld>
            <a:endParaRPr lang="nl-NL"/>
          </a:p>
        </p:txBody>
      </p:sp>
    </p:spTree>
    <p:extLst>
      <p:ext uri="{BB962C8B-B14F-4D97-AF65-F5344CB8AC3E}">
        <p14:creationId xmlns:p14="http://schemas.microsoft.com/office/powerpoint/2010/main" val="259161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stichtingfontys-my.sharepoint.com/:v:/g/personal/884005_fontys_nl/EZYgjDxaRLFLtkr2etNyDJsBIWye1Eqd66bSIQWIkp9SDw?e=IXQIdt" TargetMode="External"/><Relationship Id="rId2" Type="http://schemas.openxmlformats.org/officeDocument/2006/relationships/hyperlink" Target="https://www.mentimeter.com/app"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o.davidsondescelles@fontys.nl" TargetMode="External"/><Relationship Id="rId2" Type="http://schemas.openxmlformats.org/officeDocument/2006/relationships/hyperlink" Target="mailto:m.sontrop@fontys.nl" TargetMode="External"/><Relationship Id="rId1" Type="http://schemas.openxmlformats.org/officeDocument/2006/relationships/slideLayout" Target="../slideLayouts/slideLayout12.xml"/><Relationship Id="rId5" Type="http://schemas.openxmlformats.org/officeDocument/2006/relationships/hyperlink" Target="mailto:a.strikwerda@fontys.nl" TargetMode="External"/><Relationship Id="rId4" Type="http://schemas.openxmlformats.org/officeDocument/2006/relationships/hyperlink" Target="mailto:h.aydin@fontys.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customXml" Target="../ink/ink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speedtest.n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A2C9FCC-7F0F-AC44-8F5B-CE0EE24848C9}"/>
              </a:ext>
            </a:extLst>
          </p:cNvPr>
          <p:cNvSpPr txBox="1"/>
          <p:nvPr/>
        </p:nvSpPr>
        <p:spPr>
          <a:xfrm rot="20707321">
            <a:off x="7647856" y="3330076"/>
            <a:ext cx="4459214" cy="1323439"/>
          </a:xfrm>
          <a:prstGeom prst="rect">
            <a:avLst/>
          </a:prstGeom>
          <a:noFill/>
        </p:spPr>
        <p:txBody>
          <a:bodyPr wrap="square" lIns="91440" tIns="45720" rIns="91440" bIns="45720" rtlCol="0" anchor="t">
            <a:spAutoFit/>
          </a:bodyPr>
          <a:lstStyle/>
          <a:p>
            <a:r>
              <a:rPr lang="nl-NL" sz="8000">
                <a:solidFill>
                  <a:srgbClr val="FF0000"/>
                </a:solidFill>
                <a:latin typeface="Bradley Hand"/>
              </a:rPr>
              <a:t>Voorbeeld</a:t>
            </a:r>
          </a:p>
        </p:txBody>
      </p:sp>
      <p:pic>
        <p:nvPicPr>
          <p:cNvPr id="5" name="Afbeelding 5">
            <a:extLst>
              <a:ext uri="{FF2B5EF4-FFF2-40B4-BE49-F238E27FC236}">
                <a16:creationId xmlns:a16="http://schemas.microsoft.com/office/drawing/2014/main" id="{E1C960AF-CE45-4EA5-BEFF-878089FC64EE}"/>
              </a:ext>
            </a:extLst>
          </p:cNvPr>
          <p:cNvPicPr>
            <a:picLocks noChangeAspect="1"/>
          </p:cNvPicPr>
          <p:nvPr/>
        </p:nvPicPr>
        <p:blipFill>
          <a:blip r:embed="rId2"/>
          <a:stretch>
            <a:fillRect/>
          </a:stretch>
        </p:blipFill>
        <p:spPr>
          <a:xfrm>
            <a:off x="2126891" y="2549298"/>
            <a:ext cx="7751313" cy="949480"/>
          </a:xfrm>
          <a:prstGeom prst="rect">
            <a:avLst/>
          </a:prstGeom>
        </p:spPr>
      </p:pic>
      <p:pic>
        <p:nvPicPr>
          <p:cNvPr id="6" name="Afbeelding 6">
            <a:extLst>
              <a:ext uri="{FF2B5EF4-FFF2-40B4-BE49-F238E27FC236}">
                <a16:creationId xmlns:a16="http://schemas.microsoft.com/office/drawing/2014/main" id="{D63E1518-7226-43F0-A0B5-61F4AABE80D9}"/>
              </a:ext>
            </a:extLst>
          </p:cNvPr>
          <p:cNvPicPr>
            <a:picLocks noChangeAspect="1"/>
          </p:cNvPicPr>
          <p:nvPr/>
        </p:nvPicPr>
        <p:blipFill>
          <a:blip r:embed="rId3"/>
          <a:stretch>
            <a:fillRect/>
          </a:stretch>
        </p:blipFill>
        <p:spPr>
          <a:xfrm>
            <a:off x="-183072" y="394671"/>
            <a:ext cx="7027652" cy="3030243"/>
          </a:xfrm>
          <a:prstGeom prst="rect">
            <a:avLst/>
          </a:prstGeom>
        </p:spPr>
      </p:pic>
      <p:pic>
        <p:nvPicPr>
          <p:cNvPr id="7" name="Afbeelding 7">
            <a:extLst>
              <a:ext uri="{FF2B5EF4-FFF2-40B4-BE49-F238E27FC236}">
                <a16:creationId xmlns:a16="http://schemas.microsoft.com/office/drawing/2014/main" id="{DF84B7DF-B3DA-49CA-A3D3-407B504FAF1C}"/>
              </a:ext>
            </a:extLst>
          </p:cNvPr>
          <p:cNvPicPr>
            <a:picLocks noChangeAspect="1"/>
          </p:cNvPicPr>
          <p:nvPr/>
        </p:nvPicPr>
        <p:blipFill>
          <a:blip r:embed="rId4"/>
          <a:stretch>
            <a:fillRect/>
          </a:stretch>
        </p:blipFill>
        <p:spPr>
          <a:xfrm>
            <a:off x="593306" y="3992685"/>
            <a:ext cx="5551577" cy="2471762"/>
          </a:xfrm>
          <a:prstGeom prst="rect">
            <a:avLst/>
          </a:prstGeom>
        </p:spPr>
      </p:pic>
    </p:spTree>
    <p:extLst>
      <p:ext uri="{BB962C8B-B14F-4D97-AF65-F5344CB8AC3E}">
        <p14:creationId xmlns:p14="http://schemas.microsoft.com/office/powerpoint/2010/main" val="42574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11381" y="1716504"/>
            <a:ext cx="10616494" cy="4868790"/>
          </a:xfrm>
        </p:spPr>
        <p:txBody>
          <a:bodyPr vert="horz" lIns="91440" tIns="45720" rIns="91440" bIns="45720" rtlCol="0" anchor="t">
            <a:normAutofit fontScale="25000" lnSpcReduction="20000"/>
          </a:bodyPr>
          <a:lstStyle/>
          <a:p>
            <a:pPr marL="0" indent="0">
              <a:buNone/>
            </a:pPr>
            <a:r>
              <a:rPr lang="nl-NL" sz="12800" b="1">
                <a:solidFill>
                  <a:srgbClr val="663366"/>
                </a:solidFill>
              </a:rPr>
              <a:t>Interactie</a:t>
            </a:r>
          </a:p>
          <a:p>
            <a:pPr marL="0" indent="0">
              <a:lnSpc>
                <a:spcPct val="120000"/>
              </a:lnSpc>
              <a:buNone/>
            </a:pPr>
            <a:r>
              <a:rPr lang="nl-NL" sz="7200"/>
              <a:t>Interactie zorgt voor een positieve ervaring bij de potentiële student. Maar hoe kun je een online voorlichting interactief maken? Hier enkele tips.</a:t>
            </a:r>
          </a:p>
          <a:p>
            <a:pPr>
              <a:lnSpc>
                <a:spcPct val="120000"/>
              </a:lnSpc>
            </a:pPr>
            <a:endParaRPr lang="nl-NL" sz="4000"/>
          </a:p>
          <a:p>
            <a:pPr>
              <a:lnSpc>
                <a:spcPct val="120000"/>
              </a:lnSpc>
            </a:pPr>
            <a:r>
              <a:rPr lang="nl-NL" sz="7200"/>
              <a:t>Met de tool </a:t>
            </a:r>
            <a:r>
              <a:rPr lang="nl-NL" sz="7200">
                <a:hlinkClick r:id="rId2"/>
              </a:rPr>
              <a:t>Mentimeter</a:t>
            </a:r>
            <a:r>
              <a:rPr lang="nl-NL" sz="7200"/>
              <a:t> kun je een quiz maken. Hoe je dit kunt gebruiken wordt uitgelegd in </a:t>
            </a:r>
            <a:r>
              <a:rPr lang="nl-NL" sz="7200">
                <a:hlinkClick r:id="rId3"/>
              </a:rPr>
              <a:t>deze video</a:t>
            </a:r>
            <a:r>
              <a:rPr lang="nl-NL" sz="7200"/>
              <a:t>.</a:t>
            </a:r>
          </a:p>
          <a:p>
            <a:pPr>
              <a:lnSpc>
                <a:spcPct val="120000"/>
              </a:lnSpc>
            </a:pPr>
            <a:r>
              <a:rPr lang="nl-NL" sz="7200"/>
              <a:t>Je kunt ook vragen stellen, en de deelnemers de vragen laten beantwoorden in de chat. Dit is uiteraard wel wat beperkter, maar zorgt er toch voor dat deelnemers actief betrokken worden. Je kunt vragen stellen over de lesstof, maar ook waarom ze de opleiding willen doen of wat ze verwachten.</a:t>
            </a:r>
          </a:p>
          <a:p>
            <a:pPr>
              <a:lnSpc>
                <a:spcPct val="120000"/>
              </a:lnSpc>
            </a:pPr>
            <a:r>
              <a:rPr lang="nl-NL" sz="7200"/>
              <a:t>Probeer de vragen in de chat tijdens de presentatie hardop te beantwoorden. Dit zorgt voor afwisseling tijdens de presentatie.</a:t>
            </a:r>
          </a:p>
          <a:p>
            <a:endParaRPr lang="nl-NL" sz="7200"/>
          </a:p>
          <a:p>
            <a:endParaRPr lang="nl-NL" sz="9600"/>
          </a:p>
          <a:p>
            <a:pPr marL="0" indent="0">
              <a:buNone/>
            </a:pPr>
            <a:r>
              <a:rPr lang="nl-NL" sz="6400" i="1"/>
              <a:t>&gt; Houd er rekening meer dat er wel enige vertraging zit op wat jij presenteert en de deelnemers zien.</a:t>
            </a:r>
          </a:p>
          <a:p>
            <a:pPr marL="0" indent="0">
              <a:buNone/>
            </a:pPr>
            <a:r>
              <a:rPr lang="nl-NL"/>
              <a:t/>
            </a:r>
            <a:br>
              <a:rPr lang="nl-NL"/>
            </a:br>
            <a:endParaRPr lang="nl-NL"/>
          </a:p>
        </p:txBody>
      </p:sp>
      <p:sp>
        <p:nvSpPr>
          <p:cNvPr id="2" name="Tekstvak 1">
            <a:extLst>
              <a:ext uri="{FF2B5EF4-FFF2-40B4-BE49-F238E27FC236}">
                <a16:creationId xmlns:a16="http://schemas.microsoft.com/office/drawing/2014/main" id="{FD2BF3CB-4A2E-4660-8384-39B36469AB12}"/>
              </a:ext>
            </a:extLst>
          </p:cNvPr>
          <p:cNvSpPr txBox="1"/>
          <p:nvPr/>
        </p:nvSpPr>
        <p:spPr>
          <a:xfrm>
            <a:off x="1607476" y="236641"/>
            <a:ext cx="39532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5400" b="1">
                <a:solidFill>
                  <a:schemeClr val="bg1"/>
                </a:solidFill>
                <a:cs typeface="Calibri"/>
              </a:rPr>
              <a:t>Tips &amp; Tricks</a:t>
            </a:r>
          </a:p>
        </p:txBody>
      </p:sp>
    </p:spTree>
    <p:extLst>
      <p:ext uri="{BB962C8B-B14F-4D97-AF65-F5344CB8AC3E}">
        <p14:creationId xmlns:p14="http://schemas.microsoft.com/office/powerpoint/2010/main" val="33746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11381" y="1716504"/>
            <a:ext cx="10616494" cy="1820790"/>
          </a:xfrm>
        </p:spPr>
        <p:txBody>
          <a:bodyPr vert="horz" lIns="91440" tIns="45720" rIns="91440" bIns="45720" rtlCol="0" anchor="t">
            <a:normAutofit fontScale="25000" lnSpcReduction="20000"/>
          </a:bodyPr>
          <a:lstStyle/>
          <a:p>
            <a:pPr marL="0" indent="0">
              <a:buNone/>
            </a:pPr>
            <a:endParaRPr lang="nl-NL" b="1">
              <a:solidFill>
                <a:srgbClr val="663366"/>
              </a:solidFill>
            </a:endParaRPr>
          </a:p>
          <a:p>
            <a:pPr marL="0" indent="0">
              <a:buNone/>
            </a:pPr>
            <a:endParaRPr lang="nl-NL" b="1">
              <a:solidFill>
                <a:srgbClr val="663366"/>
              </a:solidFill>
            </a:endParaRPr>
          </a:p>
          <a:p>
            <a:pPr marL="0" indent="0" algn="ctr">
              <a:buNone/>
            </a:pPr>
            <a:r>
              <a:rPr lang="nl-NL" sz="9600" b="1">
                <a:solidFill>
                  <a:srgbClr val="663366"/>
                </a:solidFill>
              </a:rPr>
              <a:t>Stel je vragen in de chat :) </a:t>
            </a:r>
          </a:p>
          <a:p>
            <a:pPr marL="1143000" indent="-1143000"/>
            <a:endParaRPr lang="nl-NL" b="1">
              <a:solidFill>
                <a:srgbClr val="663366"/>
              </a:solidFill>
            </a:endParaRPr>
          </a:p>
          <a:p>
            <a:pPr marL="0" indent="0">
              <a:buNone/>
            </a:pPr>
            <a:endParaRPr lang="nl-NL" sz="2600" b="1" i="1">
              <a:solidFill>
                <a:srgbClr val="663366"/>
              </a:solidFill>
            </a:endParaRPr>
          </a:p>
          <a:p>
            <a:pPr marL="0" indent="0">
              <a:buNone/>
            </a:pPr>
            <a:endParaRPr lang="nl-NL" sz="2600" b="1" i="1">
              <a:solidFill>
                <a:srgbClr val="663366"/>
              </a:solidFill>
            </a:endParaRPr>
          </a:p>
          <a:p>
            <a:pPr marL="1143000" indent="-1143000"/>
            <a:endParaRPr lang="nl-NL" sz="12800" b="1">
              <a:solidFill>
                <a:srgbClr val="663366"/>
              </a:solidFill>
            </a:endParaRPr>
          </a:p>
          <a:p>
            <a:pPr marL="0" indent="0">
              <a:buNone/>
            </a:pPr>
            <a:r>
              <a:rPr lang="nl-NL"/>
              <a:t/>
            </a:r>
            <a:br>
              <a:rPr lang="nl-NL"/>
            </a:br>
            <a:endParaRPr lang="nl-NL"/>
          </a:p>
        </p:txBody>
      </p:sp>
      <p:sp>
        <p:nvSpPr>
          <p:cNvPr id="2" name="Tekstvak 1">
            <a:extLst>
              <a:ext uri="{FF2B5EF4-FFF2-40B4-BE49-F238E27FC236}">
                <a16:creationId xmlns:a16="http://schemas.microsoft.com/office/drawing/2014/main" id="{FD2BF3CB-4A2E-4660-8384-39B36469AB12}"/>
              </a:ext>
            </a:extLst>
          </p:cNvPr>
          <p:cNvSpPr txBox="1"/>
          <p:nvPr/>
        </p:nvSpPr>
        <p:spPr>
          <a:xfrm>
            <a:off x="1607476" y="236641"/>
            <a:ext cx="39532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5400" b="1">
                <a:solidFill>
                  <a:schemeClr val="bg1"/>
                </a:solidFill>
                <a:cs typeface="Calibri"/>
              </a:rPr>
              <a:t>Nog vragen?</a:t>
            </a:r>
            <a:endParaRPr lang="nl-NL"/>
          </a:p>
        </p:txBody>
      </p:sp>
      <p:sp>
        <p:nvSpPr>
          <p:cNvPr id="4" name="Tekstvak 3">
            <a:extLst>
              <a:ext uri="{FF2B5EF4-FFF2-40B4-BE49-F238E27FC236}">
                <a16:creationId xmlns:a16="http://schemas.microsoft.com/office/drawing/2014/main" id="{D45AA33D-53A6-4CF7-AD92-5F4BB6C8C094}"/>
              </a:ext>
            </a:extLst>
          </p:cNvPr>
          <p:cNvSpPr txBox="1"/>
          <p:nvPr/>
        </p:nvSpPr>
        <p:spPr>
          <a:xfrm>
            <a:off x="397466" y="5030732"/>
            <a:ext cx="8058054" cy="18517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nl-NL">
              <a:ea typeface="+mn-lt"/>
              <a:cs typeface="+mn-lt"/>
            </a:endParaRPr>
          </a:p>
          <a:p>
            <a:pPr>
              <a:lnSpc>
                <a:spcPct val="90000"/>
              </a:lnSpc>
              <a:spcBef>
                <a:spcPts val="1000"/>
              </a:spcBef>
            </a:pPr>
            <a:r>
              <a:rPr lang="nl-NL" b="1" i="1">
                <a:solidFill>
                  <a:srgbClr val="663366"/>
                </a:solidFill>
                <a:ea typeface="+mn-lt"/>
                <a:cs typeface="+mn-lt"/>
              </a:rPr>
              <a:t>Monica (dienst M&amp;C): </a:t>
            </a:r>
            <a:r>
              <a:rPr lang="nl-NL" b="1" i="1">
                <a:solidFill>
                  <a:srgbClr val="663366"/>
                </a:solidFill>
                <a:ea typeface="+mn-lt"/>
                <a:cs typeface="+mn-lt"/>
                <a:hlinkClick r:id="rId2"/>
              </a:rPr>
              <a:t>m.sontrop@fontys.nl</a:t>
            </a:r>
            <a:endParaRPr lang="en-US">
              <a:ea typeface="+mn-lt"/>
              <a:cs typeface="+mn-lt"/>
            </a:endParaRPr>
          </a:p>
          <a:p>
            <a:pPr>
              <a:lnSpc>
                <a:spcPct val="90000"/>
              </a:lnSpc>
              <a:spcBef>
                <a:spcPts val="1000"/>
              </a:spcBef>
            </a:pPr>
            <a:r>
              <a:rPr lang="nl-NL" b="1" i="1">
                <a:solidFill>
                  <a:srgbClr val="663366"/>
                </a:solidFill>
                <a:ea typeface="+mn-lt"/>
                <a:cs typeface="+mn-lt"/>
              </a:rPr>
              <a:t>Olaf (dienst M&amp;C &amp; KCC): </a:t>
            </a:r>
            <a:r>
              <a:rPr lang="nl-NL" b="1" i="1">
                <a:solidFill>
                  <a:srgbClr val="663366"/>
                </a:solidFill>
                <a:ea typeface="+mn-lt"/>
                <a:cs typeface="+mn-lt"/>
                <a:hlinkClick r:id="rId3"/>
              </a:rPr>
              <a:t>o.davidsondescelles@fontys.nl</a:t>
            </a:r>
            <a:endParaRPr lang="nl-NL">
              <a:ea typeface="+mn-lt"/>
              <a:cs typeface="+mn-lt"/>
            </a:endParaRPr>
          </a:p>
          <a:p>
            <a:pPr>
              <a:lnSpc>
                <a:spcPct val="90000"/>
              </a:lnSpc>
              <a:spcBef>
                <a:spcPts val="1000"/>
              </a:spcBef>
            </a:pPr>
            <a:r>
              <a:rPr lang="nl-NL" b="1" i="1" err="1">
                <a:solidFill>
                  <a:srgbClr val="663366"/>
                </a:solidFill>
                <a:ea typeface="+mn-lt"/>
                <a:cs typeface="+mn-lt"/>
              </a:rPr>
              <a:t>Hulliya</a:t>
            </a:r>
            <a:r>
              <a:rPr lang="nl-NL" b="1" i="1">
                <a:solidFill>
                  <a:srgbClr val="663366"/>
                </a:solidFill>
                <a:ea typeface="+mn-lt"/>
                <a:cs typeface="+mn-lt"/>
              </a:rPr>
              <a:t> (KCC): </a:t>
            </a:r>
            <a:r>
              <a:rPr lang="nl-NL" b="1" i="1">
                <a:solidFill>
                  <a:srgbClr val="663366"/>
                </a:solidFill>
                <a:ea typeface="+mn-lt"/>
                <a:cs typeface="+mn-lt"/>
                <a:hlinkClick r:id="rId4"/>
              </a:rPr>
              <a:t>h.aydin@fontys.nl</a:t>
            </a:r>
            <a:r>
              <a:rPr lang="nl-NL" b="1" i="1">
                <a:solidFill>
                  <a:srgbClr val="663366"/>
                </a:solidFill>
                <a:ea typeface="+mn-lt"/>
                <a:cs typeface="+mn-lt"/>
              </a:rPr>
              <a:t> </a:t>
            </a:r>
          </a:p>
          <a:p>
            <a:pPr>
              <a:lnSpc>
                <a:spcPct val="90000"/>
              </a:lnSpc>
              <a:spcBef>
                <a:spcPts val="1000"/>
              </a:spcBef>
            </a:pPr>
            <a:r>
              <a:rPr lang="nl-NL" b="1" i="1">
                <a:solidFill>
                  <a:srgbClr val="663366"/>
                </a:solidFill>
                <a:ea typeface="+mn-lt"/>
                <a:cs typeface="+mn-lt"/>
              </a:rPr>
              <a:t>Anne (domein Educatie): </a:t>
            </a:r>
            <a:r>
              <a:rPr lang="nl-NL" b="1" i="1">
                <a:solidFill>
                  <a:srgbClr val="663366"/>
                </a:solidFill>
                <a:ea typeface="+mn-lt"/>
                <a:cs typeface="+mn-lt"/>
                <a:hlinkClick r:id="rId5"/>
              </a:rPr>
              <a:t>a.strikwerda@fontys.nl</a:t>
            </a:r>
            <a:endParaRPr lang="nl-NL"/>
          </a:p>
        </p:txBody>
      </p:sp>
    </p:spTree>
    <p:extLst>
      <p:ext uri="{BB962C8B-B14F-4D97-AF65-F5344CB8AC3E}">
        <p14:creationId xmlns:p14="http://schemas.microsoft.com/office/powerpoint/2010/main" val="279266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7637" y="1867699"/>
            <a:ext cx="10657012" cy="4139631"/>
          </a:xfrm>
        </p:spPr>
        <p:txBody>
          <a:bodyPr>
            <a:normAutofit/>
          </a:bodyPr>
          <a:lstStyle/>
          <a:p>
            <a:r>
              <a:rPr lang="nl-NL" sz="2400" b="1">
                <a:solidFill>
                  <a:srgbClr val="663366"/>
                </a:solidFill>
                <a:latin typeface="Arial"/>
                <a:cs typeface="Arial"/>
              </a:rPr>
              <a:t>Wat gaan we doen vandaag?</a:t>
            </a:r>
            <a:r>
              <a:rPr lang="nl-NL" sz="2400" b="1"/>
              <a:t/>
            </a:r>
            <a:br>
              <a:rPr lang="nl-NL" sz="2400" b="1"/>
            </a:br>
            <a:r>
              <a:rPr lang="nl-NL" sz="2400">
                <a:latin typeface="Arial" panose="020B0604020202020204" pitchFamily="34" charset="0"/>
                <a:cs typeface="Arial" panose="020B0604020202020204" pitchFamily="34" charset="0"/>
              </a:rPr>
              <a:t/>
            </a:r>
            <a:br>
              <a:rPr lang="nl-NL" sz="2400">
                <a:latin typeface="Arial" panose="020B0604020202020204" pitchFamily="34" charset="0"/>
                <a:cs typeface="Arial" panose="020B0604020202020204" pitchFamily="34" charset="0"/>
              </a:rPr>
            </a:br>
            <a:r>
              <a:rPr lang="nl-NL" sz="2400">
                <a:latin typeface="Arial"/>
                <a:cs typeface="Arial"/>
              </a:rPr>
              <a:t>1. Mogelijkheden MS Teams Live Gebeurtenissen – Hoe werkt het?</a:t>
            </a:r>
            <a:r>
              <a:rPr lang="nl-NL" sz="2400">
                <a:latin typeface="Arial" panose="020B0604020202020204" pitchFamily="34" charset="0"/>
                <a:cs typeface="Arial" panose="020B0604020202020204" pitchFamily="34" charset="0"/>
              </a:rPr>
              <a:t/>
            </a:r>
            <a:br>
              <a:rPr lang="nl-NL" sz="2400">
                <a:latin typeface="Arial" panose="020B0604020202020204" pitchFamily="34" charset="0"/>
                <a:cs typeface="Arial" panose="020B0604020202020204" pitchFamily="34" charset="0"/>
              </a:rPr>
            </a:br>
            <a:r>
              <a:rPr lang="nl-NL" sz="2400">
                <a:latin typeface="Arial"/>
                <a:cs typeface="Arial"/>
              </a:rPr>
              <a:t/>
            </a:r>
            <a:br>
              <a:rPr lang="nl-NL" sz="2400">
                <a:latin typeface="Arial"/>
                <a:cs typeface="Arial"/>
              </a:rPr>
            </a:br>
            <a:r>
              <a:rPr lang="nl-NL" sz="2400">
                <a:latin typeface="Arial"/>
                <a:cs typeface="Arial"/>
              </a:rPr>
              <a:t>2. Inhoudelijke tips &amp; tricks (voorbereiding en tijdens de voorlichting)</a:t>
            </a:r>
            <a:r>
              <a:rPr lang="nl-NL" sz="2400">
                <a:latin typeface="Arial" panose="020B0604020202020204" pitchFamily="34" charset="0"/>
                <a:cs typeface="Arial" panose="020B0604020202020204" pitchFamily="34" charset="0"/>
              </a:rPr>
              <a:t/>
            </a:r>
            <a:br>
              <a:rPr lang="nl-NL" sz="2400">
                <a:latin typeface="Arial" panose="020B0604020202020204" pitchFamily="34" charset="0"/>
                <a:cs typeface="Arial" panose="020B0604020202020204" pitchFamily="34" charset="0"/>
              </a:rPr>
            </a:br>
            <a:r>
              <a:rPr lang="nl-NL" sz="2400">
                <a:latin typeface="Arial" panose="020B0604020202020204" pitchFamily="34" charset="0"/>
                <a:cs typeface="Arial" panose="020B0604020202020204" pitchFamily="34" charset="0"/>
              </a:rPr>
              <a:t/>
            </a:r>
            <a:br>
              <a:rPr lang="nl-NL" sz="2400">
                <a:latin typeface="Arial" panose="020B0604020202020204" pitchFamily="34" charset="0"/>
                <a:cs typeface="Arial" panose="020B0604020202020204" pitchFamily="34" charset="0"/>
              </a:rPr>
            </a:br>
            <a:endParaRPr lang="nl-NL" sz="2400">
              <a:latin typeface="Arial"/>
              <a:cs typeface="Arial"/>
            </a:endParaRPr>
          </a:p>
        </p:txBody>
      </p:sp>
    </p:spTree>
    <p:extLst>
      <p:ext uri="{BB962C8B-B14F-4D97-AF65-F5344CB8AC3E}">
        <p14:creationId xmlns:p14="http://schemas.microsoft.com/office/powerpoint/2010/main" val="121640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B577B-709E-264C-88F7-24ACC901AA3D}"/>
              </a:ext>
            </a:extLst>
          </p:cNvPr>
          <p:cNvSpPr>
            <a:spLocks noGrp="1"/>
          </p:cNvSpPr>
          <p:nvPr>
            <p:ph type="title"/>
          </p:nvPr>
        </p:nvSpPr>
        <p:spPr>
          <a:xfrm>
            <a:off x="1530776" y="54462"/>
            <a:ext cx="10378876" cy="1457226"/>
          </a:xfrm>
        </p:spPr>
        <p:txBody>
          <a:bodyPr/>
          <a:lstStyle/>
          <a:p>
            <a:r>
              <a:rPr lang="nl-NL" b="1">
                <a:solidFill>
                  <a:schemeClr val="bg1"/>
                </a:solidFill>
                <a:latin typeface="Calibri"/>
                <a:cs typeface="Calibri"/>
              </a:rPr>
              <a:t>Mogelijkheden Live Gebeurtenis</a:t>
            </a:r>
          </a:p>
        </p:txBody>
      </p:sp>
      <p:sp>
        <p:nvSpPr>
          <p:cNvPr id="3" name="Tijdelijke aanduiding voor inhoud 2">
            <a:extLst>
              <a:ext uri="{FF2B5EF4-FFF2-40B4-BE49-F238E27FC236}">
                <a16:creationId xmlns:a16="http://schemas.microsoft.com/office/drawing/2014/main" id="{8C032AF5-6A29-BF42-9FF4-A2C9ED1A7DCE}"/>
              </a:ext>
            </a:extLst>
          </p:cNvPr>
          <p:cNvSpPr>
            <a:spLocks noGrp="1"/>
          </p:cNvSpPr>
          <p:nvPr>
            <p:ph idx="1"/>
          </p:nvPr>
        </p:nvSpPr>
        <p:spPr>
          <a:xfrm>
            <a:off x="1298659" y="1766846"/>
            <a:ext cx="10535989" cy="4683412"/>
          </a:xfrm>
        </p:spPr>
        <p:txBody>
          <a:bodyPr vert="horz" lIns="91440" tIns="45720" rIns="91440" bIns="45720" rtlCol="0" anchor="t">
            <a:normAutofit/>
          </a:bodyPr>
          <a:lstStyle/>
          <a:p>
            <a:pPr>
              <a:lnSpc>
                <a:spcPct val="220000"/>
              </a:lnSpc>
            </a:pPr>
            <a:r>
              <a:rPr lang="nl-NL" sz="1800"/>
              <a:t>Naast de voorlichter minimaal 1 persoon aanwezig die ook de chat bijhoudt</a:t>
            </a:r>
          </a:p>
          <a:p>
            <a:pPr>
              <a:lnSpc>
                <a:spcPct val="220000"/>
              </a:lnSpc>
            </a:pPr>
            <a:r>
              <a:rPr lang="nl-NL" sz="1800"/>
              <a:t>Je kunt van spreker wisselen tijdens de voorlichting, maar deze moet wel handmatig in beeld gebracht worden (rol producer)</a:t>
            </a:r>
          </a:p>
          <a:p>
            <a:pPr>
              <a:lnSpc>
                <a:spcPct val="220000"/>
              </a:lnSpc>
            </a:pPr>
            <a:r>
              <a:rPr lang="nl-NL" sz="1800"/>
              <a:t>Chatberichten moeten goedgekeurd </a:t>
            </a:r>
          </a:p>
          <a:p>
            <a:pPr>
              <a:lnSpc>
                <a:spcPct val="220000"/>
              </a:lnSpc>
            </a:pPr>
            <a:r>
              <a:rPr lang="nl-NL" sz="1800"/>
              <a:t>Meeting chat is alleen zichtbaar voor presentatoren en moderators</a:t>
            </a:r>
            <a:endParaRPr lang="nl-NL"/>
          </a:p>
          <a:p>
            <a:pPr>
              <a:lnSpc>
                <a:spcPct val="220000"/>
              </a:lnSpc>
            </a:pPr>
            <a:r>
              <a:rPr lang="nl-NL" sz="1800"/>
              <a:t>Voorlichting wordt automatisch opgenomen</a:t>
            </a:r>
          </a:p>
          <a:p>
            <a:endParaRPr lang="nl-NL"/>
          </a:p>
          <a:p>
            <a:endParaRPr lang="nl-NL"/>
          </a:p>
          <a:p>
            <a:endParaRPr lang="nl-NL"/>
          </a:p>
        </p:txBody>
      </p:sp>
    </p:spTree>
    <p:extLst>
      <p:ext uri="{BB962C8B-B14F-4D97-AF65-F5344CB8AC3E}">
        <p14:creationId xmlns:p14="http://schemas.microsoft.com/office/powerpoint/2010/main" val="200402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3" descr="Afbeelding met tekst&#10;&#10;Automatisch gegenereerde beschrijving">
            <a:extLst>
              <a:ext uri="{FF2B5EF4-FFF2-40B4-BE49-F238E27FC236}">
                <a16:creationId xmlns:a16="http://schemas.microsoft.com/office/drawing/2014/main" id="{69A8F5D6-350D-4E1D-8295-381F722BE13A}"/>
              </a:ext>
            </a:extLst>
          </p:cNvPr>
          <p:cNvPicPr>
            <a:picLocks noChangeAspect="1"/>
          </p:cNvPicPr>
          <p:nvPr/>
        </p:nvPicPr>
        <p:blipFill>
          <a:blip r:embed="rId2"/>
          <a:stretch>
            <a:fillRect/>
          </a:stretch>
        </p:blipFill>
        <p:spPr>
          <a:xfrm>
            <a:off x="9217179" y="1362359"/>
            <a:ext cx="2249851" cy="5240605"/>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t 9">
                <a:extLst>
                  <a:ext uri="{FF2B5EF4-FFF2-40B4-BE49-F238E27FC236}">
                    <a16:creationId xmlns:a16="http://schemas.microsoft.com/office/drawing/2014/main" id="{F0754930-EF12-E645-A90D-38D1493BF395}"/>
                  </a:ext>
                </a:extLst>
              </p14:cNvPr>
              <p14:cNvContentPartPr/>
              <p14:nvPr/>
            </p14:nvContentPartPr>
            <p14:xfrm>
              <a:off x="9266998" y="4015859"/>
              <a:ext cx="2065320" cy="393480"/>
            </p14:xfrm>
          </p:contentPart>
        </mc:Choice>
        <mc:Fallback xmlns="">
          <p:pic>
            <p:nvPicPr>
              <p:cNvPr id="10" name="Inkt 9">
                <a:extLst>
                  <a:ext uri="{FF2B5EF4-FFF2-40B4-BE49-F238E27FC236}">
                    <a16:creationId xmlns:a16="http://schemas.microsoft.com/office/drawing/2014/main" id="{F0754930-EF12-E645-A90D-38D1493BF395}"/>
                  </a:ext>
                </a:extLst>
              </p:cNvPr>
              <p:cNvPicPr/>
              <p:nvPr/>
            </p:nvPicPr>
            <p:blipFill>
              <a:blip r:embed="rId4"/>
              <a:stretch>
                <a:fillRect/>
              </a:stretch>
            </p:blipFill>
            <p:spPr>
              <a:xfrm>
                <a:off x="9212989" y="3907859"/>
                <a:ext cx="2172979"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8BD04D28-ADF5-4395-AB83-40B1DB1E02D8}"/>
                  </a:ext>
                </a:extLst>
              </p14:cNvPr>
              <p14:cNvContentPartPr/>
              <p14:nvPr/>
            </p14:nvContentPartPr>
            <p14:xfrm>
              <a:off x="9265981" y="5984858"/>
              <a:ext cx="2065320" cy="393480"/>
            </p14:xfrm>
          </p:contentPart>
        </mc:Choice>
        <mc:Fallback xmlns="">
          <p:pic>
            <p:nvPicPr>
              <p:cNvPr id="9" name="Inkt 8">
                <a:extLst>
                  <a:ext uri="{FF2B5EF4-FFF2-40B4-BE49-F238E27FC236}">
                    <a16:creationId xmlns:a16="http://schemas.microsoft.com/office/drawing/2014/main" id="{8BD04D28-ADF5-4395-AB83-40B1DB1E02D8}"/>
                  </a:ext>
                </a:extLst>
              </p:cNvPr>
              <p:cNvPicPr/>
              <p:nvPr/>
            </p:nvPicPr>
            <p:blipFill>
              <a:blip r:embed="rId4"/>
              <a:stretch>
                <a:fillRect/>
              </a:stretch>
            </p:blipFill>
            <p:spPr>
              <a:xfrm>
                <a:off x="9211972" y="5876858"/>
                <a:ext cx="2172979" cy="609120"/>
              </a:xfrm>
              <a:prstGeom prst="rect">
                <a:avLst/>
              </a:prstGeom>
            </p:spPr>
          </p:pic>
        </mc:Fallback>
      </mc:AlternateContent>
      <p:pic>
        <p:nvPicPr>
          <p:cNvPr id="3" name="Afbeelding 3">
            <a:extLst>
              <a:ext uri="{FF2B5EF4-FFF2-40B4-BE49-F238E27FC236}">
                <a16:creationId xmlns:a16="http://schemas.microsoft.com/office/drawing/2014/main" id="{B1C45AE8-9A36-4302-9571-042F2E654BB5}"/>
              </a:ext>
            </a:extLst>
          </p:cNvPr>
          <p:cNvPicPr>
            <a:picLocks noChangeAspect="1"/>
          </p:cNvPicPr>
          <p:nvPr/>
        </p:nvPicPr>
        <p:blipFill>
          <a:blip r:embed="rId6"/>
          <a:stretch>
            <a:fillRect/>
          </a:stretch>
        </p:blipFill>
        <p:spPr>
          <a:xfrm>
            <a:off x="381334" y="1798922"/>
            <a:ext cx="8077200" cy="4437318"/>
          </a:xfrm>
          <a:prstGeom prst="rect">
            <a:avLst/>
          </a:prstGeom>
        </p:spPr>
      </p:pic>
      <p:sp>
        <p:nvSpPr>
          <p:cNvPr id="4" name="Titel 1">
            <a:extLst>
              <a:ext uri="{FF2B5EF4-FFF2-40B4-BE49-F238E27FC236}">
                <a16:creationId xmlns:a16="http://schemas.microsoft.com/office/drawing/2014/main" id="{2894593C-9A78-4697-AE4C-3D17B9F6E7D1}"/>
              </a:ext>
            </a:extLst>
          </p:cNvPr>
          <p:cNvSpPr>
            <a:spLocks noGrp="1"/>
          </p:cNvSpPr>
          <p:nvPr>
            <p:ph type="title"/>
          </p:nvPr>
        </p:nvSpPr>
        <p:spPr>
          <a:xfrm>
            <a:off x="1530776" y="54462"/>
            <a:ext cx="10378876" cy="1457226"/>
          </a:xfrm>
        </p:spPr>
        <p:txBody>
          <a:bodyPr/>
          <a:lstStyle/>
          <a:p>
            <a:r>
              <a:rPr lang="nl-NL" b="1">
                <a:solidFill>
                  <a:schemeClr val="bg1"/>
                </a:solidFill>
                <a:latin typeface="Calibri"/>
                <a:cs typeface="Calibri"/>
              </a:rPr>
              <a:t>Scherm Producer </a:t>
            </a:r>
            <a:endParaRPr lang="nl-NL"/>
          </a:p>
        </p:txBody>
      </p:sp>
    </p:spTree>
    <p:extLst>
      <p:ext uri="{BB962C8B-B14F-4D97-AF65-F5344CB8AC3E}">
        <p14:creationId xmlns:p14="http://schemas.microsoft.com/office/powerpoint/2010/main" val="11080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894593C-9A78-4697-AE4C-3D17B9F6E7D1}"/>
              </a:ext>
            </a:extLst>
          </p:cNvPr>
          <p:cNvSpPr>
            <a:spLocks noGrp="1"/>
          </p:cNvSpPr>
          <p:nvPr>
            <p:ph type="title"/>
          </p:nvPr>
        </p:nvSpPr>
        <p:spPr>
          <a:xfrm>
            <a:off x="1530776" y="54462"/>
            <a:ext cx="10378876" cy="1457226"/>
          </a:xfrm>
        </p:spPr>
        <p:txBody>
          <a:bodyPr/>
          <a:lstStyle/>
          <a:p>
            <a:r>
              <a:rPr lang="nl-NL" b="1">
                <a:solidFill>
                  <a:schemeClr val="bg1"/>
                </a:solidFill>
                <a:latin typeface="Calibri"/>
                <a:cs typeface="Calibri"/>
              </a:rPr>
              <a:t>Scherm Presentator</a:t>
            </a:r>
            <a:endParaRPr lang="nl-NL"/>
          </a:p>
        </p:txBody>
      </p:sp>
      <p:pic>
        <p:nvPicPr>
          <p:cNvPr id="5" name="Afbeelding 5">
            <a:extLst>
              <a:ext uri="{FF2B5EF4-FFF2-40B4-BE49-F238E27FC236}">
                <a16:creationId xmlns:a16="http://schemas.microsoft.com/office/drawing/2014/main" id="{B0893627-7571-41F0-BFF8-7774AB3047A9}"/>
              </a:ext>
            </a:extLst>
          </p:cNvPr>
          <p:cNvPicPr>
            <a:picLocks noChangeAspect="1"/>
          </p:cNvPicPr>
          <p:nvPr/>
        </p:nvPicPr>
        <p:blipFill>
          <a:blip r:embed="rId2"/>
          <a:stretch>
            <a:fillRect/>
          </a:stretch>
        </p:blipFill>
        <p:spPr>
          <a:xfrm>
            <a:off x="2165231" y="1386040"/>
            <a:ext cx="8963803" cy="5025239"/>
          </a:xfrm>
          <a:prstGeom prst="rect">
            <a:avLst/>
          </a:prstGeom>
        </p:spPr>
      </p:pic>
    </p:spTree>
    <p:extLst>
      <p:ext uri="{BB962C8B-B14F-4D97-AF65-F5344CB8AC3E}">
        <p14:creationId xmlns:p14="http://schemas.microsoft.com/office/powerpoint/2010/main" val="71025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11381" y="1720333"/>
            <a:ext cx="10616494" cy="3302670"/>
          </a:xfrm>
        </p:spPr>
        <p:txBody>
          <a:bodyPr vert="horz" lIns="91440" tIns="45720" rIns="91440" bIns="45720" rtlCol="0" anchor="t">
            <a:normAutofit fontScale="25000" lnSpcReduction="20000"/>
          </a:bodyPr>
          <a:lstStyle/>
          <a:p>
            <a:pPr marL="0" indent="0">
              <a:buNone/>
            </a:pPr>
            <a:r>
              <a:rPr lang="nl-NL" sz="12800" b="1">
                <a:solidFill>
                  <a:srgbClr val="663366"/>
                </a:solidFill>
              </a:rPr>
              <a:t>Omgeving</a:t>
            </a:r>
            <a:r>
              <a:rPr lang="nl-NL" sz="9600" b="1"/>
              <a:t/>
            </a:r>
            <a:br>
              <a:rPr lang="nl-NL" sz="9600" b="1"/>
            </a:br>
            <a:endParaRPr lang="nl-NL" sz="6400"/>
          </a:p>
          <a:p>
            <a:pPr>
              <a:lnSpc>
                <a:spcPct val="120000"/>
              </a:lnSpc>
            </a:pPr>
            <a:r>
              <a:rPr lang="nl-NL" sz="7200"/>
              <a:t>Zoek een </a:t>
            </a:r>
            <a:r>
              <a:rPr lang="nl-NL" sz="7200" b="1"/>
              <a:t>rustige plek</a:t>
            </a:r>
            <a:r>
              <a:rPr lang="nl-NL" sz="7200"/>
              <a:t> waar je niet gestoord wordt door huisgenoten, kinderen of huisdieren.</a:t>
            </a:r>
          </a:p>
          <a:p>
            <a:pPr>
              <a:lnSpc>
                <a:spcPct val="120000"/>
              </a:lnSpc>
            </a:pPr>
            <a:r>
              <a:rPr lang="nl-NL" sz="7200"/>
              <a:t>Zet je telefoon op stil</a:t>
            </a:r>
          </a:p>
          <a:p>
            <a:pPr>
              <a:lnSpc>
                <a:spcPct val="120000"/>
              </a:lnSpc>
            </a:pPr>
            <a:r>
              <a:rPr lang="nl-NL" sz="7200"/>
              <a:t>Zorg dat de plek waar je zit </a:t>
            </a:r>
            <a:r>
              <a:rPr lang="nl-NL" sz="7200" b="1"/>
              <a:t>goed verlicht</a:t>
            </a:r>
            <a:r>
              <a:rPr lang="nl-NL" sz="7200"/>
              <a:t> is</a:t>
            </a:r>
          </a:p>
          <a:p>
            <a:pPr>
              <a:lnSpc>
                <a:spcPct val="120000"/>
              </a:lnSpc>
            </a:pPr>
            <a:r>
              <a:rPr lang="nl-NL" sz="7200"/>
              <a:t>Wanneer je geen gebruik maakt van een vooraf ingestelde achtergrond: zorg ervoor dat jouw achtergrond redelijk neutraal is en vermijd tegenlicht (dus niet met je rug toe naar een raam).</a:t>
            </a:r>
          </a:p>
          <a:p>
            <a:endParaRPr lang="nl-NL" sz="7466"/>
          </a:p>
          <a:p>
            <a:endParaRPr lang="nl-NL" sz="7466"/>
          </a:p>
          <a:p>
            <a:pPr marL="0" indent="0">
              <a:buNone/>
            </a:pPr>
            <a:r>
              <a:rPr lang="nl-NL"/>
              <a:t/>
            </a:r>
            <a:br>
              <a:rPr lang="nl-NL"/>
            </a:br>
            <a:endParaRPr lang="nl-NL"/>
          </a:p>
        </p:txBody>
      </p:sp>
      <p:sp>
        <p:nvSpPr>
          <p:cNvPr id="2" name="Tekstvak 1">
            <a:extLst>
              <a:ext uri="{FF2B5EF4-FFF2-40B4-BE49-F238E27FC236}">
                <a16:creationId xmlns:a16="http://schemas.microsoft.com/office/drawing/2014/main" id="{FD2BF3CB-4A2E-4660-8384-39B36469AB12}"/>
              </a:ext>
            </a:extLst>
          </p:cNvPr>
          <p:cNvSpPr txBox="1"/>
          <p:nvPr/>
        </p:nvSpPr>
        <p:spPr>
          <a:xfrm>
            <a:off x="1607476" y="236641"/>
            <a:ext cx="39532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5400" b="1">
                <a:solidFill>
                  <a:schemeClr val="bg1"/>
                </a:solidFill>
                <a:cs typeface="Calibri"/>
              </a:rPr>
              <a:t>Tips &amp; Tricks</a:t>
            </a:r>
          </a:p>
        </p:txBody>
      </p:sp>
      <p:sp>
        <p:nvSpPr>
          <p:cNvPr id="4" name="Tijdelijke aanduiding voor inhoud 2">
            <a:extLst>
              <a:ext uri="{FF2B5EF4-FFF2-40B4-BE49-F238E27FC236}">
                <a16:creationId xmlns:a16="http://schemas.microsoft.com/office/drawing/2014/main" id="{0462F2B8-5B4A-48C7-B1C9-8824EEA9998A}"/>
              </a:ext>
            </a:extLst>
          </p:cNvPr>
          <p:cNvSpPr>
            <a:spLocks noGrp="1"/>
          </p:cNvSpPr>
          <p:nvPr/>
        </p:nvSpPr>
        <p:spPr>
          <a:xfrm>
            <a:off x="1012368" y="4448827"/>
            <a:ext cx="10823267" cy="1514460"/>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667"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9600" b="1">
                <a:solidFill>
                  <a:srgbClr val="663366"/>
                </a:solidFill>
              </a:rPr>
              <a:t>Internetverbinding</a:t>
            </a:r>
            <a:endParaRPr lang="nl-NL"/>
          </a:p>
          <a:p>
            <a:pPr>
              <a:lnSpc>
                <a:spcPct val="170000"/>
              </a:lnSpc>
            </a:pPr>
            <a:r>
              <a:rPr lang="nl-NL" sz="7200"/>
              <a:t>Zorg voor een </a:t>
            </a:r>
            <a:r>
              <a:rPr lang="nl-NL" sz="7200" b="1"/>
              <a:t>goede internetverbinding</a:t>
            </a:r>
            <a:r>
              <a:rPr lang="nl-NL" sz="7200"/>
              <a:t>. Voor een onafhankelijke speedtest kun je het beste kijken op </a:t>
            </a:r>
            <a:r>
              <a:rPr lang="nl-NL" sz="7200">
                <a:hlinkClick r:id="rId2"/>
              </a:rPr>
              <a:t>https://www.speedtest.nl/</a:t>
            </a:r>
            <a:r>
              <a:rPr lang="nl-NL" sz="7200"/>
              <a:t>.</a:t>
            </a:r>
          </a:p>
          <a:p>
            <a:endParaRPr lang="nl-NL" sz="7466"/>
          </a:p>
          <a:p>
            <a:endParaRPr lang="nl-NL" sz="7466"/>
          </a:p>
          <a:p>
            <a:pPr marL="0" indent="0">
              <a:buNone/>
            </a:pPr>
            <a:r>
              <a:rPr lang="nl-NL"/>
              <a:t/>
            </a:r>
            <a:br>
              <a:rPr lang="nl-NL"/>
            </a:br>
            <a:endParaRPr lang="nl-NL"/>
          </a:p>
        </p:txBody>
      </p:sp>
    </p:spTree>
    <p:extLst>
      <p:ext uri="{BB962C8B-B14F-4D97-AF65-F5344CB8AC3E}">
        <p14:creationId xmlns:p14="http://schemas.microsoft.com/office/powerpoint/2010/main" val="26401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0136" y="1515221"/>
            <a:ext cx="10616494" cy="4868790"/>
          </a:xfrm>
        </p:spPr>
        <p:txBody>
          <a:bodyPr vert="horz" lIns="91440" tIns="45720" rIns="91440" bIns="45720" rtlCol="0" anchor="t">
            <a:normAutofit fontScale="25000" lnSpcReduction="20000"/>
          </a:bodyPr>
          <a:lstStyle/>
          <a:p>
            <a:pPr marL="0" indent="0">
              <a:buNone/>
            </a:pPr>
            <a:r>
              <a:rPr lang="nl-NL" sz="12800" b="1">
                <a:solidFill>
                  <a:srgbClr val="663366"/>
                </a:solidFill>
              </a:rPr>
              <a:t>Presenteren</a:t>
            </a:r>
            <a:endParaRPr lang="nl-NL"/>
          </a:p>
          <a:p>
            <a:pPr>
              <a:lnSpc>
                <a:spcPct val="120000"/>
              </a:lnSpc>
            </a:pPr>
            <a:r>
              <a:rPr lang="nl-NL" sz="7200"/>
              <a:t>Gebruik een sprekende achtergrond</a:t>
            </a:r>
          </a:p>
          <a:p>
            <a:pPr>
              <a:lnSpc>
                <a:spcPct val="120000"/>
              </a:lnSpc>
            </a:pPr>
            <a:r>
              <a:rPr lang="nl-NL" sz="7200"/>
              <a:t>Open de livegebeurtenis ruim voorafgaand aan de starttijd, zodat je alles klaar kunt zetten, controleren en alvast kunt “oefenen”.</a:t>
            </a:r>
          </a:p>
          <a:p>
            <a:pPr>
              <a:lnSpc>
                <a:spcPct val="120000"/>
              </a:lnSpc>
            </a:pPr>
            <a:r>
              <a:rPr lang="nl-NL" sz="7200" b="1" err="1"/>
              <a:t>Mute</a:t>
            </a:r>
            <a:r>
              <a:rPr lang="nl-NL" sz="7200" b="1"/>
              <a:t> je microfoon als je niet presenteert</a:t>
            </a:r>
            <a:r>
              <a:rPr lang="nl-NL" sz="7200"/>
              <a:t>.</a:t>
            </a:r>
          </a:p>
          <a:p>
            <a:pPr>
              <a:lnSpc>
                <a:spcPct val="120000"/>
              </a:lnSpc>
            </a:pPr>
            <a:r>
              <a:rPr lang="nl-NL" sz="7200"/>
              <a:t>Probeer docententaal of jargon te vermijden. Benoem de woorden zoals de studenten ze benoemen.</a:t>
            </a:r>
          </a:p>
          <a:p>
            <a:pPr>
              <a:lnSpc>
                <a:spcPct val="120000"/>
              </a:lnSpc>
            </a:pPr>
            <a:r>
              <a:rPr lang="nl-NL" sz="7200"/>
              <a:t>Stel jezelf en eventuele mede-presentatoren voor.</a:t>
            </a:r>
          </a:p>
          <a:p>
            <a:pPr>
              <a:lnSpc>
                <a:spcPct val="120000"/>
              </a:lnSpc>
            </a:pPr>
            <a:r>
              <a:rPr lang="nl-NL" sz="7200" b="1"/>
              <a:t>Geef concrete voorbeelden</a:t>
            </a:r>
            <a:r>
              <a:rPr lang="nl-NL" sz="7200"/>
              <a:t> van wat de potentiële student zal gaan leren.</a:t>
            </a:r>
          </a:p>
          <a:p>
            <a:pPr>
              <a:lnSpc>
                <a:spcPct val="120000"/>
              </a:lnSpc>
            </a:pPr>
            <a:r>
              <a:rPr lang="nl-NL" sz="7200"/>
              <a:t>Bereid zelf een aantal vragen voor. Wanneer er geen vragen gesteld worden, houd je de presentatie op deze manier wel interactief.</a:t>
            </a:r>
          </a:p>
          <a:p>
            <a:pPr>
              <a:lnSpc>
                <a:spcPct val="120000"/>
              </a:lnSpc>
            </a:pPr>
            <a:r>
              <a:rPr lang="nl-NL" sz="7200" b="1"/>
              <a:t>Wissel af met verhalen van studenten</a:t>
            </a:r>
            <a:r>
              <a:rPr lang="nl-NL" sz="7200"/>
              <a:t> die bij de voorlichting zijn. Hoe hebben zij hun eerste jaar ervaren? Hoe hebben zij hun stage ervaren? Hun verhalen zijn heel belangrijk voor nieuwkomers.</a:t>
            </a:r>
          </a:p>
          <a:p>
            <a:pPr>
              <a:lnSpc>
                <a:spcPct val="120000"/>
              </a:lnSpc>
            </a:pPr>
            <a:r>
              <a:rPr lang="nl-NL" sz="7200"/>
              <a:t>Verwijs voor algemene vragen naar het Klant Contact Centrum.</a:t>
            </a:r>
          </a:p>
          <a:p>
            <a:endParaRPr lang="nl-NL" sz="5600"/>
          </a:p>
          <a:p>
            <a:endParaRPr lang="nl-NL" sz="7466"/>
          </a:p>
          <a:p>
            <a:endParaRPr lang="nl-NL" sz="7466"/>
          </a:p>
          <a:p>
            <a:pPr marL="0" indent="0">
              <a:buNone/>
            </a:pPr>
            <a:r>
              <a:rPr lang="nl-NL"/>
              <a:t/>
            </a:r>
            <a:br>
              <a:rPr lang="nl-NL"/>
            </a:br>
            <a:endParaRPr lang="nl-NL"/>
          </a:p>
        </p:txBody>
      </p:sp>
      <p:sp>
        <p:nvSpPr>
          <p:cNvPr id="2" name="Tekstvak 1">
            <a:extLst>
              <a:ext uri="{FF2B5EF4-FFF2-40B4-BE49-F238E27FC236}">
                <a16:creationId xmlns:a16="http://schemas.microsoft.com/office/drawing/2014/main" id="{FD2BF3CB-4A2E-4660-8384-39B36469AB12}"/>
              </a:ext>
            </a:extLst>
          </p:cNvPr>
          <p:cNvSpPr txBox="1"/>
          <p:nvPr/>
        </p:nvSpPr>
        <p:spPr>
          <a:xfrm>
            <a:off x="1607476" y="236641"/>
            <a:ext cx="39532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5400" b="1">
                <a:solidFill>
                  <a:schemeClr val="bg1"/>
                </a:solidFill>
                <a:cs typeface="Calibri"/>
              </a:rPr>
              <a:t>Tips &amp; Tricks</a:t>
            </a:r>
          </a:p>
        </p:txBody>
      </p:sp>
    </p:spTree>
    <p:extLst>
      <p:ext uri="{BB962C8B-B14F-4D97-AF65-F5344CB8AC3E}">
        <p14:creationId xmlns:p14="http://schemas.microsoft.com/office/powerpoint/2010/main" val="227888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949" y="1730476"/>
            <a:ext cx="6144265" cy="4745192"/>
          </a:xfrm>
          <a:prstGeom prst="rect">
            <a:avLst/>
          </a:prstGeom>
        </p:spPr>
      </p:pic>
      <p:sp>
        <p:nvSpPr>
          <p:cNvPr id="2" name="Tekstvak 1">
            <a:extLst>
              <a:ext uri="{FF2B5EF4-FFF2-40B4-BE49-F238E27FC236}">
                <a16:creationId xmlns:a16="http://schemas.microsoft.com/office/drawing/2014/main" id="{654F6659-76C5-492F-82B3-41E8DD291FB5}"/>
              </a:ext>
            </a:extLst>
          </p:cNvPr>
          <p:cNvSpPr txBox="1"/>
          <p:nvPr/>
        </p:nvSpPr>
        <p:spPr>
          <a:xfrm>
            <a:off x="1607476" y="236641"/>
            <a:ext cx="39532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5400" b="1">
                <a:solidFill>
                  <a:schemeClr val="bg1"/>
                </a:solidFill>
                <a:cs typeface="Calibri"/>
              </a:rPr>
              <a:t>Tips &amp; Tricks</a:t>
            </a:r>
          </a:p>
        </p:txBody>
      </p:sp>
    </p:spTree>
    <p:extLst>
      <p:ext uri="{BB962C8B-B14F-4D97-AF65-F5344CB8AC3E}">
        <p14:creationId xmlns:p14="http://schemas.microsoft.com/office/powerpoint/2010/main" val="371331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11381" y="1716504"/>
            <a:ext cx="10616494" cy="4868790"/>
          </a:xfrm>
        </p:spPr>
        <p:txBody>
          <a:bodyPr vert="horz" lIns="91440" tIns="45720" rIns="91440" bIns="45720" rtlCol="0" anchor="t">
            <a:normAutofit fontScale="25000" lnSpcReduction="20000"/>
          </a:bodyPr>
          <a:lstStyle/>
          <a:p>
            <a:pPr marL="0" indent="0">
              <a:buNone/>
            </a:pPr>
            <a:r>
              <a:rPr lang="nl-NL" sz="12800" b="1" err="1">
                <a:solidFill>
                  <a:srgbClr val="663366"/>
                </a:solidFill>
              </a:rPr>
              <a:t>Powerpoint</a:t>
            </a:r>
            <a:r>
              <a:rPr lang="nl-NL" sz="12800" b="1">
                <a:solidFill>
                  <a:srgbClr val="663366"/>
                </a:solidFill>
              </a:rPr>
              <a:t> presentatie</a:t>
            </a:r>
            <a:endParaRPr lang="nl-NL"/>
          </a:p>
          <a:p>
            <a:pPr>
              <a:lnSpc>
                <a:spcPct val="170000"/>
              </a:lnSpc>
            </a:pPr>
            <a:r>
              <a:rPr lang="nl-NL" sz="7200"/>
              <a:t>Probeer zoveel mogelijk gebruik te maken van </a:t>
            </a:r>
            <a:r>
              <a:rPr lang="nl-NL" sz="7200" b="1" err="1"/>
              <a:t>bulletpoints</a:t>
            </a:r>
            <a:r>
              <a:rPr lang="nl-NL" sz="7200"/>
              <a:t>, en zorg voor genoeg</a:t>
            </a:r>
            <a:r>
              <a:rPr lang="nl-NL" sz="7200" b="1"/>
              <a:t> witruimte </a:t>
            </a:r>
          </a:p>
          <a:p>
            <a:pPr>
              <a:lnSpc>
                <a:spcPct val="170000"/>
              </a:lnSpc>
            </a:pPr>
            <a:r>
              <a:rPr lang="nl-NL" sz="7200" b="1"/>
              <a:t>Vermijd afbeeldingen met veel informatie</a:t>
            </a:r>
            <a:r>
              <a:rPr lang="nl-NL" sz="7200"/>
              <a:t>. Als je toch iets wil vertellen over bijvoorbeeld het lesrooster of hoe het jaar is ingedeeld, probeer dit dan in een samenvatting te doen.</a:t>
            </a:r>
          </a:p>
          <a:p>
            <a:pPr>
              <a:lnSpc>
                <a:spcPct val="170000"/>
              </a:lnSpc>
            </a:pPr>
            <a:r>
              <a:rPr lang="nl-NL" sz="7200"/>
              <a:t>Zorg ervoor dat de presentatie </a:t>
            </a:r>
            <a:r>
              <a:rPr lang="nl-NL" sz="7200" b="1"/>
              <a:t>visueel aantrekkelijk</a:t>
            </a:r>
            <a:r>
              <a:rPr lang="nl-NL" sz="7200"/>
              <a:t> is en dat er niet te lang één slide in beeld is (als een slide te lang in beeld is, is de kans groot dat deelnemers ondertussen even hun </a:t>
            </a:r>
            <a:r>
              <a:rPr lang="nl-NL" sz="7200" err="1"/>
              <a:t>inbox</a:t>
            </a:r>
            <a:r>
              <a:rPr lang="nl-NL" sz="7200"/>
              <a:t> checken, dan ben je de aandacht kwijt!).</a:t>
            </a:r>
          </a:p>
          <a:p>
            <a:pPr>
              <a:lnSpc>
                <a:spcPct val="170000"/>
              </a:lnSpc>
            </a:pPr>
            <a:r>
              <a:rPr lang="nl-NL" sz="7200"/>
              <a:t>Gebruik </a:t>
            </a:r>
            <a:r>
              <a:rPr lang="nl-NL" sz="7200" b="1"/>
              <a:t>visueel aantrekkelijke afbeeldingen en foto’s, bijvoorbeeld foto's van studenten. </a:t>
            </a:r>
            <a:r>
              <a:rPr lang="nl-NL" sz="7200"/>
              <a:t>Hier kunnen potentiële studenten zich mee identificeren.</a:t>
            </a:r>
          </a:p>
          <a:p>
            <a:endParaRPr lang="nl-NL" sz="5600"/>
          </a:p>
          <a:p>
            <a:endParaRPr lang="nl-NL" sz="7466"/>
          </a:p>
          <a:p>
            <a:endParaRPr lang="nl-NL" sz="7466"/>
          </a:p>
          <a:p>
            <a:pPr marL="0" indent="0">
              <a:buNone/>
            </a:pPr>
            <a:r>
              <a:rPr lang="nl-NL"/>
              <a:t/>
            </a:r>
            <a:br>
              <a:rPr lang="nl-NL"/>
            </a:br>
            <a:endParaRPr lang="nl-NL"/>
          </a:p>
        </p:txBody>
      </p:sp>
      <p:sp>
        <p:nvSpPr>
          <p:cNvPr id="2" name="Tekstvak 1">
            <a:extLst>
              <a:ext uri="{FF2B5EF4-FFF2-40B4-BE49-F238E27FC236}">
                <a16:creationId xmlns:a16="http://schemas.microsoft.com/office/drawing/2014/main" id="{FD2BF3CB-4A2E-4660-8384-39B36469AB12}"/>
              </a:ext>
            </a:extLst>
          </p:cNvPr>
          <p:cNvSpPr txBox="1"/>
          <p:nvPr/>
        </p:nvSpPr>
        <p:spPr>
          <a:xfrm>
            <a:off x="1607476" y="236641"/>
            <a:ext cx="39532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5400" b="1">
                <a:solidFill>
                  <a:schemeClr val="bg1"/>
                </a:solidFill>
                <a:cs typeface="Calibri"/>
              </a:rPr>
              <a:t>Tips &amp; Tricks</a:t>
            </a:r>
          </a:p>
        </p:txBody>
      </p:sp>
    </p:spTree>
    <p:extLst>
      <p:ext uri="{BB962C8B-B14F-4D97-AF65-F5344CB8AC3E}">
        <p14:creationId xmlns:p14="http://schemas.microsoft.com/office/powerpoint/2010/main" val="18926922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Breedbeeld</PresentationFormat>
  <Paragraphs>76</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Bradley Hand</vt:lpstr>
      <vt:lpstr>Calibri</vt:lpstr>
      <vt:lpstr>Calibri Light</vt:lpstr>
      <vt:lpstr>Kantoorthema</vt:lpstr>
      <vt:lpstr>PowerPoint-presentatie</vt:lpstr>
      <vt:lpstr>Wat gaan we doen vandaag?  1. Mogelijkheden MS Teams Live Gebeurtenissen – Hoe werkt het?  2. Inhoudelijke tips &amp; tricks (voorbereiding en tijdens de voorlichting)  </vt:lpstr>
      <vt:lpstr>Mogelijkheden Live Gebeurtenis</vt:lpstr>
      <vt:lpstr>Scherm Producer </vt:lpstr>
      <vt:lpstr>Scherm Presentator</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Sontrop,Monica L.M.</dc:creator>
  <cp:lastModifiedBy>Davidson Descelles,Olaf O.J.W.</cp:lastModifiedBy>
  <cp:revision>1</cp:revision>
  <dcterms:created xsi:type="dcterms:W3CDTF">2020-11-10T07:28:04Z</dcterms:created>
  <dcterms:modified xsi:type="dcterms:W3CDTF">2021-01-11T16:10:06Z</dcterms:modified>
</cp:coreProperties>
</file>