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notesMasterIdLst>
    <p:notesMasterId r:id="rId4"/>
  </p:notesMasterIdLst>
  <p:handoutMasterIdLst>
    <p:handoutMasterId r:id="rId5"/>
  </p:handoutMasterIdLst>
  <p:sldIdLst>
    <p:sldId id="295" r:id="rId2"/>
    <p:sldId id="298" r:id="rId3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80BFA01C-CD74-7845-B021-672224978863}">
          <p14:sldIdLst>
            <p14:sldId id="295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66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74" autoAdjust="0"/>
  </p:normalViewPr>
  <p:slideViewPr>
    <p:cSldViewPr snapToGrid="0" snapToObjects="1">
      <p:cViewPr varScale="1">
        <p:scale>
          <a:sx n="97" d="100"/>
          <a:sy n="97" d="100"/>
        </p:scale>
        <p:origin x="468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tichtingfontys-my.sharepoint.com/personal/877034_fontys_nl/Documents/studentcoaching/JHS%20dialooginstrume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58524510251285"/>
          <c:y val="4.5149037823167038E-2"/>
          <c:w val="0.48737207293754881"/>
          <c:h val="0.80798076255422413"/>
        </c:manualLayout>
      </c:layout>
      <c:radarChart>
        <c:radarStyle val="marker"/>
        <c:varyColors val="0"/>
        <c:ser>
          <c:idx val="0"/>
          <c:order val="0"/>
          <c:tx>
            <c:strRef>
              <c:f>'spindiagrammen Den Bosch'!$C$2</c:f>
              <c:strCache>
                <c:ptCount val="1"/>
                <c:pt idx="0">
                  <c:v>studenten aanwezig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Bosch'!$B$16:$B$22</c:f>
              <c:strCache>
                <c:ptCount val="7"/>
                <c:pt idx="0">
                  <c:v>BU1</c:v>
                </c:pt>
                <c:pt idx="1">
                  <c:v>BU2</c:v>
                </c:pt>
                <c:pt idx="2">
                  <c:v>BU3</c:v>
                </c:pt>
                <c:pt idx="3">
                  <c:v>BU4</c:v>
                </c:pt>
                <c:pt idx="4">
                  <c:v>BU5</c:v>
                </c:pt>
                <c:pt idx="5">
                  <c:v>BU6</c:v>
                </c:pt>
                <c:pt idx="6">
                  <c:v>BU7</c:v>
                </c:pt>
              </c:strCache>
            </c:strRef>
          </c:cat>
          <c:val>
            <c:numRef>
              <c:f>'spindiagrammen Den Bosch'!$C$16:$C$22</c:f>
              <c:numCache>
                <c:formatCode>0.00</c:formatCode>
                <c:ptCount val="7"/>
                <c:pt idx="0">
                  <c:v>2.8</c:v>
                </c:pt>
                <c:pt idx="1">
                  <c:v>2.9318181818181817</c:v>
                </c:pt>
                <c:pt idx="2">
                  <c:v>3</c:v>
                </c:pt>
                <c:pt idx="3">
                  <c:v>3.0232558139534884</c:v>
                </c:pt>
                <c:pt idx="4">
                  <c:v>2.9302325581395348</c:v>
                </c:pt>
                <c:pt idx="5">
                  <c:v>3.0465116279069768</c:v>
                </c:pt>
                <c:pt idx="6">
                  <c:v>3.3863636363636362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F-4C1A-833A-926326E77CAF}"/>
            </c:ext>
          </c:extLst>
        </c:ser>
        <c:ser>
          <c:idx val="1"/>
          <c:order val="1"/>
          <c:tx>
            <c:strRef>
              <c:f>'spindiagrammen Den Bosch'!$D$2</c:f>
              <c:strCache>
                <c:ptCount val="1"/>
                <c:pt idx="0">
                  <c:v>studenten belangrijik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Bosch'!$B$16:$B$22</c:f>
              <c:strCache>
                <c:ptCount val="7"/>
                <c:pt idx="0">
                  <c:v>BU1</c:v>
                </c:pt>
                <c:pt idx="1">
                  <c:v>BU2</c:v>
                </c:pt>
                <c:pt idx="2">
                  <c:v>BU3</c:v>
                </c:pt>
                <c:pt idx="3">
                  <c:v>BU4</c:v>
                </c:pt>
                <c:pt idx="4">
                  <c:v>BU5</c:v>
                </c:pt>
                <c:pt idx="5">
                  <c:v>BU6</c:v>
                </c:pt>
                <c:pt idx="6">
                  <c:v>BU7</c:v>
                </c:pt>
              </c:strCache>
            </c:strRef>
          </c:cat>
          <c:val>
            <c:numRef>
              <c:f>'spindiagrammen Den Bosch'!$D$16:$D$22</c:f>
              <c:numCache>
                <c:formatCode>0.00</c:formatCode>
                <c:ptCount val="7"/>
                <c:pt idx="0">
                  <c:v>3.8125</c:v>
                </c:pt>
                <c:pt idx="1">
                  <c:v>4.0294117647058822</c:v>
                </c:pt>
                <c:pt idx="2">
                  <c:v>3.6129032258064515</c:v>
                </c:pt>
                <c:pt idx="3">
                  <c:v>3.9696969696969697</c:v>
                </c:pt>
                <c:pt idx="4">
                  <c:v>3.6129032258064515</c:v>
                </c:pt>
                <c:pt idx="5">
                  <c:v>3.8484848484848486</c:v>
                </c:pt>
                <c:pt idx="6">
                  <c:v>3.774193548387097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F-4C1A-833A-926326E77CAF}"/>
            </c:ext>
          </c:extLst>
        </c:ser>
        <c:ser>
          <c:idx val="2"/>
          <c:order val="2"/>
          <c:tx>
            <c:strRef>
              <c:f>'spindiagrammen Den Bosch'!$E$2</c:f>
              <c:strCache>
                <c:ptCount val="1"/>
                <c:pt idx="0">
                  <c:v>docenten aanwezig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Bosch'!$B$16:$B$22</c:f>
              <c:strCache>
                <c:ptCount val="7"/>
                <c:pt idx="0">
                  <c:v>BU1</c:v>
                </c:pt>
                <c:pt idx="1">
                  <c:v>BU2</c:v>
                </c:pt>
                <c:pt idx="2">
                  <c:v>BU3</c:v>
                </c:pt>
                <c:pt idx="3">
                  <c:v>BU4</c:v>
                </c:pt>
                <c:pt idx="4">
                  <c:v>BU5</c:v>
                </c:pt>
                <c:pt idx="5">
                  <c:v>BU6</c:v>
                </c:pt>
                <c:pt idx="6">
                  <c:v>BU7</c:v>
                </c:pt>
              </c:strCache>
            </c:strRef>
          </c:cat>
          <c:val>
            <c:numRef>
              <c:f>'spindiagrammen Den Bosch'!$E$16:$E$22</c:f>
              <c:numCache>
                <c:formatCode>0.00</c:formatCode>
                <c:ptCount val="7"/>
                <c:pt idx="0">
                  <c:v>3.375</c:v>
                </c:pt>
                <c:pt idx="1">
                  <c:v>3.375</c:v>
                </c:pt>
                <c:pt idx="2">
                  <c:v>3.25</c:v>
                </c:pt>
                <c:pt idx="3">
                  <c:v>3.25</c:v>
                </c:pt>
                <c:pt idx="4">
                  <c:v>2.875</c:v>
                </c:pt>
                <c:pt idx="5">
                  <c:v>3.625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F-4C1A-833A-926326E77CAF}"/>
            </c:ext>
          </c:extLst>
        </c:ser>
        <c:ser>
          <c:idx val="3"/>
          <c:order val="3"/>
          <c:tx>
            <c:strRef>
              <c:f>'spindiagrammen Den Bosch'!$F$2</c:f>
              <c:strCache>
                <c:ptCount val="1"/>
                <c:pt idx="0">
                  <c:v>docenten belangrijk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Bosch'!$B$16:$B$22</c:f>
              <c:strCache>
                <c:ptCount val="7"/>
                <c:pt idx="0">
                  <c:v>BU1</c:v>
                </c:pt>
                <c:pt idx="1">
                  <c:v>BU2</c:v>
                </c:pt>
                <c:pt idx="2">
                  <c:v>BU3</c:v>
                </c:pt>
                <c:pt idx="3">
                  <c:v>BU4</c:v>
                </c:pt>
                <c:pt idx="4">
                  <c:v>BU5</c:v>
                </c:pt>
                <c:pt idx="5">
                  <c:v>BU6</c:v>
                </c:pt>
                <c:pt idx="6">
                  <c:v>BU7</c:v>
                </c:pt>
              </c:strCache>
            </c:strRef>
          </c:cat>
          <c:val>
            <c:numRef>
              <c:f>'spindiagrammen Den Bosch'!$F$16:$F$22</c:f>
              <c:numCache>
                <c:formatCode>0.00</c:formatCode>
                <c:ptCount val="7"/>
                <c:pt idx="0">
                  <c:v>4.25</c:v>
                </c:pt>
                <c:pt idx="1">
                  <c:v>4.5</c:v>
                </c:pt>
                <c:pt idx="2">
                  <c:v>4.5</c:v>
                </c:pt>
                <c:pt idx="3">
                  <c:v>4.125</c:v>
                </c:pt>
                <c:pt idx="4">
                  <c:v>4.375</c:v>
                </c:pt>
                <c:pt idx="5">
                  <c:v>4</c:v>
                </c:pt>
                <c:pt idx="6">
                  <c:v>4.375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AF-4C1A-833A-926326E77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7841520"/>
        <c:axId val="467840536"/>
      </c:radarChart>
      <c:catAx>
        <c:axId val="46784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7840536"/>
        <c:crosses val="autoZero"/>
        <c:auto val="1"/>
        <c:lblAlgn val="ctr"/>
        <c:lblOffset val="100"/>
        <c:noMultiLvlLbl val="0"/>
      </c:catAx>
      <c:valAx>
        <c:axId val="467840536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784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/>
              <a:t>Betrokkenheid en </a:t>
            </a:r>
            <a:r>
              <a:rPr lang="nl-NL" dirty="0" smtClean="0"/>
              <a:t>binding locatie x</a:t>
            </a:r>
            <a:endParaRPr lang="nl-NL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'spindiagrammen Tilburg'!$C$2</c:f>
              <c:strCache>
                <c:ptCount val="1"/>
                <c:pt idx="0">
                  <c:v>studenten aanwezig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'spindiagrammen Tilburg'!$B$4:$B$14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Tilburg'!$C$4:$C$14</c:f>
              <c:numCache>
                <c:formatCode>0.00</c:formatCode>
                <c:ptCount val="11"/>
                <c:pt idx="0">
                  <c:v>3.6976744186046511</c:v>
                </c:pt>
                <c:pt idx="1">
                  <c:v>3.7674418604651163</c:v>
                </c:pt>
                <c:pt idx="2">
                  <c:v>3.5609756097560976</c:v>
                </c:pt>
                <c:pt idx="3">
                  <c:v>3.7906976744186047</c:v>
                </c:pt>
                <c:pt idx="4">
                  <c:v>3</c:v>
                </c:pt>
                <c:pt idx="5">
                  <c:v>3.4186046511627906</c:v>
                </c:pt>
                <c:pt idx="6">
                  <c:v>3.8095238095238093</c:v>
                </c:pt>
                <c:pt idx="7">
                  <c:v>3.558139534883721</c:v>
                </c:pt>
                <c:pt idx="8">
                  <c:v>3.1627906976744184</c:v>
                </c:pt>
                <c:pt idx="9">
                  <c:v>3.6046511627906979</c:v>
                </c:pt>
                <c:pt idx="10">
                  <c:v>3.65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3-437C-8CA4-2E94F1F7AE23}"/>
            </c:ext>
          </c:extLst>
        </c:ser>
        <c:ser>
          <c:idx val="1"/>
          <c:order val="1"/>
          <c:tx>
            <c:strRef>
              <c:f>'spindiagrammen Tilburg'!$D$2</c:f>
              <c:strCache>
                <c:ptCount val="1"/>
                <c:pt idx="0">
                  <c:v>studenten belangrijik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'spindiagrammen Tilburg'!$B$4:$B$14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Tilburg'!$D$4:$D$14</c:f>
              <c:numCache>
                <c:formatCode>0.00</c:formatCode>
                <c:ptCount val="11"/>
                <c:pt idx="0">
                  <c:v>4.2777777777777777</c:v>
                </c:pt>
                <c:pt idx="1">
                  <c:v>4.2</c:v>
                </c:pt>
                <c:pt idx="2">
                  <c:v>4.1944444444444446</c:v>
                </c:pt>
                <c:pt idx="3">
                  <c:v>4.2571428571428571</c:v>
                </c:pt>
                <c:pt idx="4">
                  <c:v>3.6285714285714286</c:v>
                </c:pt>
                <c:pt idx="5">
                  <c:v>4.0277777777777777</c:v>
                </c:pt>
                <c:pt idx="6">
                  <c:v>4.1388888888888893</c:v>
                </c:pt>
                <c:pt idx="7">
                  <c:v>4.0555555555555554</c:v>
                </c:pt>
                <c:pt idx="8">
                  <c:v>3.5555555555555554</c:v>
                </c:pt>
                <c:pt idx="9">
                  <c:v>3.8333333333333335</c:v>
                </c:pt>
                <c:pt idx="10">
                  <c:v>3.6666666666666665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3-437C-8CA4-2E94F1F7AE23}"/>
            </c:ext>
          </c:extLst>
        </c:ser>
        <c:ser>
          <c:idx val="2"/>
          <c:order val="2"/>
          <c:tx>
            <c:strRef>
              <c:f>'spindiagrammen Tilburg'!$E$2</c:f>
              <c:strCache>
                <c:ptCount val="1"/>
                <c:pt idx="0">
                  <c:v>docenten aanwezig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'spindiagrammen Tilburg'!$B$4:$B$14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Tilburg'!$E$4:$E$14</c:f>
              <c:numCache>
                <c:formatCode>0.00</c:formatCode>
                <c:ptCount val="11"/>
                <c:pt idx="0">
                  <c:v>4.0909090909090908</c:v>
                </c:pt>
                <c:pt idx="1">
                  <c:v>4.0909090909090908</c:v>
                </c:pt>
                <c:pt idx="2">
                  <c:v>4.0909090909090908</c:v>
                </c:pt>
                <c:pt idx="3">
                  <c:v>4.1818181818181817</c:v>
                </c:pt>
                <c:pt idx="4">
                  <c:v>3.4545454545454546</c:v>
                </c:pt>
                <c:pt idx="5">
                  <c:v>4</c:v>
                </c:pt>
                <c:pt idx="6">
                  <c:v>4</c:v>
                </c:pt>
                <c:pt idx="7">
                  <c:v>4.0909090909090908</c:v>
                </c:pt>
                <c:pt idx="8">
                  <c:v>3.4545454545454546</c:v>
                </c:pt>
                <c:pt idx="9">
                  <c:v>4.0909090909090908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3-437C-8CA4-2E94F1F7AE23}"/>
            </c:ext>
          </c:extLst>
        </c:ser>
        <c:ser>
          <c:idx val="3"/>
          <c:order val="3"/>
          <c:tx>
            <c:strRef>
              <c:f>'spindiagrammen Tilburg'!$F$2</c:f>
              <c:strCache>
                <c:ptCount val="1"/>
                <c:pt idx="0">
                  <c:v>docenten belangrijk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'spindiagrammen Tilburg'!$B$4:$B$14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Tilburg'!$F$4:$F$14</c:f>
              <c:numCache>
                <c:formatCode>0.00</c:formatCode>
                <c:ptCount val="11"/>
                <c:pt idx="0">
                  <c:v>4.75</c:v>
                </c:pt>
                <c:pt idx="1">
                  <c:v>4.583333333333333</c:v>
                </c:pt>
                <c:pt idx="2">
                  <c:v>4.5</c:v>
                </c:pt>
                <c:pt idx="3">
                  <c:v>4.5454545454545459</c:v>
                </c:pt>
                <c:pt idx="4">
                  <c:v>4.166666666666667</c:v>
                </c:pt>
                <c:pt idx="5">
                  <c:v>4.5</c:v>
                </c:pt>
                <c:pt idx="6">
                  <c:v>4.75</c:v>
                </c:pt>
                <c:pt idx="7">
                  <c:v>4.5454545454545459</c:v>
                </c:pt>
                <c:pt idx="8">
                  <c:v>3.9090909090909092</c:v>
                </c:pt>
                <c:pt idx="9">
                  <c:v>4</c:v>
                </c:pt>
                <c:pt idx="10">
                  <c:v>3.9166666666666665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A3-437C-8CA4-2E94F1F7A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3725968"/>
        <c:axId val="463726624"/>
      </c:radarChart>
      <c:catAx>
        <c:axId val="46372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3726624"/>
        <c:crosses val="autoZero"/>
        <c:auto val="1"/>
        <c:lblAlgn val="ctr"/>
        <c:lblOffset val="100"/>
        <c:noMultiLvlLbl val="0"/>
      </c:catAx>
      <c:valAx>
        <c:axId val="463726624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372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dirty="0"/>
              <a:t>Betrokkenheid en </a:t>
            </a:r>
            <a:r>
              <a:rPr lang="nl-NL" dirty="0" smtClean="0"/>
              <a:t>binding locatie y</a:t>
            </a:r>
            <a:endParaRPr lang="nl-NL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'spindiagrammen Den Bosch'!$C$2</c:f>
              <c:strCache>
                <c:ptCount val="1"/>
                <c:pt idx="0">
                  <c:v>studenten aanwezig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Den Bosch'!$C$4:$C$14</c:f>
              <c:numCache>
                <c:formatCode>0.00</c:formatCode>
                <c:ptCount val="11"/>
                <c:pt idx="0">
                  <c:v>3.0434782608695654</c:v>
                </c:pt>
                <c:pt idx="1">
                  <c:v>3.2</c:v>
                </c:pt>
                <c:pt idx="2">
                  <c:v>3.1086956521739131</c:v>
                </c:pt>
                <c:pt idx="3">
                  <c:v>3.1333333333333333</c:v>
                </c:pt>
                <c:pt idx="4">
                  <c:v>2.5454545454545454</c:v>
                </c:pt>
                <c:pt idx="5">
                  <c:v>2.8913043478260869</c:v>
                </c:pt>
                <c:pt idx="6">
                  <c:v>3.1956521739130435</c:v>
                </c:pt>
                <c:pt idx="7">
                  <c:v>3</c:v>
                </c:pt>
                <c:pt idx="8">
                  <c:v>2.6590909090909092</c:v>
                </c:pt>
                <c:pt idx="9">
                  <c:v>3.2272727272727271</c:v>
                </c:pt>
                <c:pt idx="10">
                  <c:v>3.2619047619047619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A-47A3-BF7F-CDA1A9CDB5DD}"/>
            </c:ext>
          </c:extLst>
        </c:ser>
        <c:ser>
          <c:idx val="1"/>
          <c:order val="1"/>
          <c:tx>
            <c:strRef>
              <c:f>'spindiagrammen Den Bosch'!$D$2</c:f>
              <c:strCache>
                <c:ptCount val="1"/>
                <c:pt idx="0">
                  <c:v>studenten belangrijik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Den Bosch'!$D$4:$D$14</c:f>
              <c:numCache>
                <c:formatCode>0.00</c:formatCode>
                <c:ptCount val="11"/>
                <c:pt idx="0">
                  <c:v>4.0303030303030303</c:v>
                </c:pt>
                <c:pt idx="1">
                  <c:v>3.96875</c:v>
                </c:pt>
                <c:pt idx="2">
                  <c:v>4.34375</c:v>
                </c:pt>
                <c:pt idx="3">
                  <c:v>3.9696969696969697</c:v>
                </c:pt>
                <c:pt idx="4">
                  <c:v>3.2580645161290325</c:v>
                </c:pt>
                <c:pt idx="5">
                  <c:v>3.8787878787878789</c:v>
                </c:pt>
                <c:pt idx="6">
                  <c:v>3.7878787878787881</c:v>
                </c:pt>
                <c:pt idx="7">
                  <c:v>3.7575757575757578</c:v>
                </c:pt>
                <c:pt idx="8">
                  <c:v>3.2903225806451615</c:v>
                </c:pt>
                <c:pt idx="9">
                  <c:v>3.2580645161290325</c:v>
                </c:pt>
                <c:pt idx="10">
                  <c:v>3.6333333333333333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A-47A3-BF7F-CDA1A9CDB5DD}"/>
            </c:ext>
          </c:extLst>
        </c:ser>
        <c:ser>
          <c:idx val="2"/>
          <c:order val="2"/>
          <c:tx>
            <c:strRef>
              <c:f>'spindiagrammen Den Bosch'!$E$2</c:f>
              <c:strCache>
                <c:ptCount val="1"/>
                <c:pt idx="0">
                  <c:v>docenten aanwezig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Den Bosch'!$E$4:$E$14</c:f>
              <c:numCache>
                <c:formatCode>0.00</c:formatCode>
                <c:ptCount val="11"/>
                <c:pt idx="0">
                  <c:v>4.5</c:v>
                </c:pt>
                <c:pt idx="1">
                  <c:v>4.4285714285714288</c:v>
                </c:pt>
                <c:pt idx="2">
                  <c:v>4.375</c:v>
                </c:pt>
                <c:pt idx="3">
                  <c:v>4.5</c:v>
                </c:pt>
                <c:pt idx="4">
                  <c:v>3.875</c:v>
                </c:pt>
                <c:pt idx="5">
                  <c:v>4.375</c:v>
                </c:pt>
                <c:pt idx="6">
                  <c:v>4.25</c:v>
                </c:pt>
                <c:pt idx="7">
                  <c:v>4.5</c:v>
                </c:pt>
                <c:pt idx="8">
                  <c:v>4</c:v>
                </c:pt>
                <c:pt idx="9">
                  <c:v>4.25</c:v>
                </c:pt>
                <c:pt idx="10">
                  <c:v>4.375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A-47A3-BF7F-CDA1A9CDB5DD}"/>
            </c:ext>
          </c:extLst>
        </c:ser>
        <c:ser>
          <c:idx val="3"/>
          <c:order val="3"/>
          <c:tx>
            <c:strRef>
              <c:f>'spindiagrammen Den Bosch'!$F$2</c:f>
              <c:strCache>
                <c:ptCount val="1"/>
                <c:pt idx="0">
                  <c:v>docenten belangrijk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'spindiagrammen Den Bosch'!$B$4:$B$14</c:f>
              <c:strCache>
                <c:ptCount val="11"/>
                <c:pt idx="0">
                  <c:v>BB1</c:v>
                </c:pt>
                <c:pt idx="1">
                  <c:v>BB2</c:v>
                </c:pt>
                <c:pt idx="2">
                  <c:v>BB3</c:v>
                </c:pt>
                <c:pt idx="3">
                  <c:v>BB4</c:v>
                </c:pt>
                <c:pt idx="4">
                  <c:v>BB5</c:v>
                </c:pt>
                <c:pt idx="5">
                  <c:v>BB6</c:v>
                </c:pt>
                <c:pt idx="6">
                  <c:v>BB7</c:v>
                </c:pt>
                <c:pt idx="7">
                  <c:v>BB8</c:v>
                </c:pt>
                <c:pt idx="8">
                  <c:v>BB9</c:v>
                </c:pt>
                <c:pt idx="9">
                  <c:v>BB10</c:v>
                </c:pt>
                <c:pt idx="10">
                  <c:v>BB11</c:v>
                </c:pt>
              </c:strCache>
            </c:strRef>
          </c:cat>
          <c:val>
            <c:numRef>
              <c:f>'spindiagrammen Den Bosch'!$F$4:$F$14</c:f>
              <c:numCache>
                <c:formatCode>0.00</c:formatCode>
                <c:ptCount val="11"/>
                <c:pt idx="0">
                  <c:v>4.7777777777777777</c:v>
                </c:pt>
                <c:pt idx="1">
                  <c:v>4.625</c:v>
                </c:pt>
                <c:pt idx="2">
                  <c:v>4.2222222222222223</c:v>
                </c:pt>
                <c:pt idx="3">
                  <c:v>4.333333333333333</c:v>
                </c:pt>
                <c:pt idx="4">
                  <c:v>4.2222222222222223</c:v>
                </c:pt>
                <c:pt idx="5">
                  <c:v>4.333333333333333</c:v>
                </c:pt>
                <c:pt idx="6">
                  <c:v>4.4444444444444446</c:v>
                </c:pt>
                <c:pt idx="7">
                  <c:v>4.5555555555555554</c:v>
                </c:pt>
                <c:pt idx="8">
                  <c:v>4.333333333333333</c:v>
                </c:pt>
                <c:pt idx="9">
                  <c:v>4.333333333333333</c:v>
                </c:pt>
                <c:pt idx="10">
                  <c:v>4.2222222222222223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AA-47A3-BF7F-CDA1A9CDB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3725968"/>
        <c:axId val="463726624"/>
      </c:radarChart>
      <c:catAx>
        <c:axId val="46372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3726624"/>
        <c:crosses val="autoZero"/>
        <c:auto val="1"/>
        <c:lblAlgn val="ctr"/>
        <c:lblOffset val="100"/>
        <c:noMultiLvlLbl val="0"/>
      </c:catAx>
      <c:valAx>
        <c:axId val="463726624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6372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5046B-E3A6-4E43-9D24-8C38ABDF8202}" type="datetimeFigureOut">
              <a:t>18-9-2018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FB6-CBE2-1D40-B0FD-77D0D9479B8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25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47B21-E721-E94E-8C0A-F0532555091A}" type="datetimeFigureOut">
              <a:rPr lang="nl-NL" smtClean="0"/>
              <a:t>18-9-2018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ABE2E-621C-5C4E-A155-8FB9D216AC8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6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BE2E-621C-5C4E-A155-8FB9D216AC8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02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62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2894954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9495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27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 smtClean="0"/>
              <a:t>Titel </a:t>
            </a:r>
            <a:r>
              <a:rPr lang="nl-NL" dirty="0" err="1" smtClean="0"/>
              <a:t>volgblad</a:t>
            </a:r>
            <a:r>
              <a:rPr lang="nl-NL" dirty="0" smtClean="0"/>
              <a:t> </a:t>
            </a:r>
            <a:r>
              <a:rPr lang="nl-NL" dirty="0" err="1" smtClean="0"/>
              <a:t>Arial</a:t>
            </a:r>
            <a:r>
              <a:rPr lang="nl-NL" dirty="0" smtClean="0"/>
              <a:t> 28pt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285598"/>
            <a:ext cx="4040188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285598"/>
            <a:ext cx="4041775" cy="29622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4ED2B493-C1EE-714C-B8A9-F38F4D8CE6E7}" type="datetimeFigureOut">
              <a:rPr lang="nl-NL" smtClean="0"/>
              <a:t>18-9-2018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738642" y="4767263"/>
            <a:ext cx="4281158" cy="274637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1610267" cy="274637"/>
          </a:xfrm>
          <a:prstGeom prst="rect">
            <a:avLst/>
          </a:prstGeom>
        </p:spPr>
        <p:txBody>
          <a:bodyPr/>
          <a:lstStyle/>
          <a:p>
            <a:fld id="{F3BC6476-EA18-C04A-BD06-B622CA55CE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815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2093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40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3480479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blad_N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29"/>
            <a:ext cx="9134075" cy="5139439"/>
          </a:xfrm>
          <a:prstGeom prst="rect">
            <a:avLst/>
          </a:prstGeom>
        </p:spPr>
      </p:pic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492468" y="4630341"/>
            <a:ext cx="6366115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46189" y="4641986"/>
            <a:ext cx="829797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1A7FFB-7E9A-E347-8F80-8E2C647B362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2468" y="1400775"/>
            <a:ext cx="7383518" cy="85725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492468" y="2221509"/>
            <a:ext cx="7383518" cy="2192807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" y="2029"/>
            <a:ext cx="9134075" cy="5139440"/>
          </a:xfrm>
          <a:prstGeom prst="rect">
            <a:avLst/>
          </a:prstGeom>
        </p:spPr>
      </p:pic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676400" y="4630341"/>
            <a:ext cx="6182182" cy="273844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046187" y="4641986"/>
            <a:ext cx="829797" cy="273844"/>
          </a:xfrm>
          <a:prstGeom prst="rect">
            <a:avLst/>
          </a:prstGeom>
        </p:spPr>
        <p:txBody>
          <a:bodyPr/>
          <a:lstStyle/>
          <a:p>
            <a:fld id="{CC1A7FFB-7E9A-E347-8F80-8E2C647B3625}" type="slidenum">
              <a:rPr lang="nl-NL"/>
              <a:t>‹nr.›</a:t>
            </a:fld>
            <a:endParaRPr lang="nl-NL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676400" y="1204346"/>
            <a:ext cx="7199586" cy="857250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4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676400" y="2107096"/>
            <a:ext cx="7199586" cy="2447865"/>
          </a:xfrm>
        </p:spPr>
        <p:txBody>
          <a:bodyPr/>
          <a:lstStyle>
            <a:lvl1pPr algn="r">
              <a:defRPr sz="2400">
                <a:latin typeface="Arial"/>
                <a:cs typeface="Arial"/>
              </a:defRPr>
            </a:lvl1pPr>
            <a:lvl2pPr algn="r">
              <a:defRPr sz="2000"/>
            </a:lvl2pPr>
          </a:lstStyle>
          <a:p>
            <a:pPr lvl="0"/>
            <a:r>
              <a:rPr lang="nl-NL" dirty="0" smtClean="0"/>
              <a:t>Klik om de tekststijl van het sjabloon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43737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" y="2030"/>
            <a:ext cx="9134076" cy="513944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 van presentatie, </a:t>
            </a:r>
            <a:r>
              <a:rPr lang="nl-NL" dirty="0" err="1" smtClean="0"/>
              <a:t>Arial</a:t>
            </a:r>
            <a:r>
              <a:rPr lang="nl-NL" dirty="0" smtClean="0"/>
              <a:t> 32pt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287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sjabloon te bewerken</a:t>
            </a:r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912139" y="4630341"/>
            <a:ext cx="48705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70292" y="4641986"/>
            <a:ext cx="8297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C1A7FFB-7E9A-E347-8F80-8E2C647B362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956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5" r:id="rId2"/>
    <p:sldLayoutId id="2147483826" r:id="rId3"/>
    <p:sldLayoutId id="2147483830" r:id="rId4"/>
    <p:sldLayoutId id="2147483831" r:id="rId5"/>
    <p:sldLayoutId id="2147483833" r:id="rId6"/>
    <p:sldLayoutId id="2147483832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 baseline="0">
          <a:solidFill>
            <a:srgbClr val="66006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839076"/>
              </p:ext>
            </p:extLst>
          </p:nvPr>
        </p:nvGraphicFramePr>
        <p:xfrm>
          <a:off x="1389413" y="961901"/>
          <a:ext cx="6804561" cy="410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hthoek 4"/>
          <p:cNvSpPr/>
          <p:nvPr/>
        </p:nvSpPr>
        <p:spPr>
          <a:xfrm>
            <a:off x="2196935" y="190006"/>
            <a:ext cx="5902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nl-NL" sz="3200" dirty="0">
                <a:solidFill>
                  <a:schemeClr val="bg1"/>
                </a:solidFill>
              </a:rPr>
              <a:t>Betekenisvol en </a:t>
            </a:r>
            <a:r>
              <a:rPr lang="nl-NL" sz="3200" dirty="0" smtClean="0">
                <a:solidFill>
                  <a:schemeClr val="bg1"/>
                </a:solidFill>
              </a:rPr>
              <a:t>uitdagend</a:t>
            </a:r>
            <a:endParaRPr lang="nl-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971495" y="209034"/>
            <a:ext cx="60646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dirty="0">
                <a:solidFill>
                  <a:schemeClr val="bg1"/>
                </a:solidFill>
              </a:rPr>
              <a:t>Betrokkenheid en binding</a:t>
            </a:r>
          </a:p>
        </p:txBody>
      </p:sp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110783"/>
              </p:ext>
            </p:extLst>
          </p:nvPr>
        </p:nvGraphicFramePr>
        <p:xfrm>
          <a:off x="0" y="1285988"/>
          <a:ext cx="4638676" cy="372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e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785990"/>
              </p:ext>
            </p:extLst>
          </p:nvPr>
        </p:nvGraphicFramePr>
        <p:xfrm>
          <a:off x="4771272" y="1285988"/>
          <a:ext cx="4372728" cy="372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127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PPT_Fontys_NL_universeel</Template>
  <TotalTime>0</TotalTime>
  <Words>17</Words>
  <Application>Microsoft Office PowerPoint</Application>
  <PresentationFormat>Diavoorstelling (16:9)</PresentationFormat>
  <Paragraphs>5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Calibri</vt:lpstr>
      <vt:lpstr>Aangepast ontwerp</vt:lpstr>
      <vt:lpstr>PowerPoint-presentatie</vt:lpstr>
      <vt:lpstr>PowerPoint-presentatie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Hooijmaijers,Dimphy D.B.J.</dc:creator>
  <cp:lastModifiedBy>Stegen-Geller,Masha M.M.</cp:lastModifiedBy>
  <cp:revision>2</cp:revision>
  <cp:lastPrinted>2014-08-19T14:33:34Z</cp:lastPrinted>
  <dcterms:created xsi:type="dcterms:W3CDTF">2018-09-11T10:12:20Z</dcterms:created>
  <dcterms:modified xsi:type="dcterms:W3CDTF">2018-09-18T13:41:20Z</dcterms:modified>
</cp:coreProperties>
</file>