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6F_29C3590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835" r:id="rId5"/>
    <p:sldMasterId id="2147483847" r:id="rId6"/>
  </p:sldMasterIdLst>
  <p:notesMasterIdLst>
    <p:notesMasterId r:id="rId26"/>
  </p:notesMasterIdLst>
  <p:handoutMasterIdLst>
    <p:handoutMasterId r:id="rId27"/>
  </p:handoutMasterIdLst>
  <p:sldIdLst>
    <p:sldId id="359" r:id="rId7"/>
    <p:sldId id="360" r:id="rId8"/>
    <p:sldId id="361" r:id="rId9"/>
    <p:sldId id="362" r:id="rId10"/>
    <p:sldId id="363" r:id="rId11"/>
    <p:sldId id="365" r:id="rId12"/>
    <p:sldId id="364" r:id="rId13"/>
    <p:sldId id="366" r:id="rId14"/>
    <p:sldId id="371" r:id="rId15"/>
    <p:sldId id="310" r:id="rId16"/>
    <p:sldId id="367" r:id="rId17"/>
    <p:sldId id="346" r:id="rId18"/>
    <p:sldId id="325" r:id="rId19"/>
    <p:sldId id="326" r:id="rId20"/>
    <p:sldId id="322" r:id="rId21"/>
    <p:sldId id="345" r:id="rId22"/>
    <p:sldId id="372" r:id="rId23"/>
    <p:sldId id="370" r:id="rId24"/>
    <p:sldId id="374" r:id="rId2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359"/>
            <p14:sldId id="360"/>
            <p14:sldId id="361"/>
            <p14:sldId id="362"/>
            <p14:sldId id="363"/>
            <p14:sldId id="365"/>
            <p14:sldId id="364"/>
            <p14:sldId id="366"/>
            <p14:sldId id="371"/>
            <p14:sldId id="310"/>
            <p14:sldId id="367"/>
            <p14:sldId id="346"/>
            <p14:sldId id="325"/>
            <p14:sldId id="326"/>
            <p14:sldId id="322"/>
            <p14:sldId id="345"/>
            <p14:sldId id="372"/>
            <p14:sldId id="370"/>
            <p14:sldId id="3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5233B-6002-D266-6C9E-63E5613F0EB4}" name="Moonen,Rosemarie R.M.J.H." initials="MR" userId="S::875672@fontys.nl::b3632e40-cc7e-4774-8eec-ab43a47b3810" providerId="AD"/>
  <p188:author id="{77768D7F-3E85-FBDD-E22E-046E3BD0397F}" name="Wijnbergen-Steegmans,Nicole N.H.A.J. van" initials="Wv" userId="S::878248@fontys.nl::d15547ae-eea6-4791-9a9d-425d1599578a"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915F7-E242-4387-B2E4-482D8EBE927D}" v="5" dt="2022-05-03T12:54:02.037"/>
    <p1510:client id="{1632B1FB-93C5-8C8D-EFFA-DA8E0F759742}" v="1" dt="2022-05-08T18:12:48.874"/>
    <p1510:client id="{49ABD415-0C4B-B557-AC05-B803BC8FF65E}" v="1" dt="2022-05-09T08:59:00.067"/>
    <p1510:client id="{773F0B46-00C1-458C-9396-1ED647A497DD}" v="120" dt="2022-05-03T12:53:03.826"/>
    <p1510:client id="{7842FF21-003B-D651-A967-D2CE1BC6128A}" v="9" dt="2022-05-08T18:10:54.022"/>
    <p1510:client id="{7A6A1DFC-9F45-47FC-BAF5-F40B8A750DBE}" v="146" dt="2022-05-03T08:52:41.505"/>
    <p1510:client id="{8071CAC5-ECC6-4923-8576-3BA84101CB25}" v="171" dt="2022-05-03T10:53:13.415"/>
    <p1510:client id="{A9DC6838-C28D-4546-B640-30F1288A516D}" v="340" dt="2022-05-03T12:13:18.183"/>
    <p1510:client id="{CAB6FD20-2F0E-D614-5579-AA8FF2BC6CD1}" v="10" dt="2022-05-09T09:30:30.366"/>
    <p1510:client id="{D6FD777A-A698-4837-9CBD-A24916EE4F65}" v="3" dt="2022-05-03T13:17:51.633"/>
    <p1510:client id="{E68320AF-D865-6DBB-0BAD-1BB0E115693F}" v="2" dt="2022-05-03T13:54:35.186"/>
    <p1510:client id="{F130FF86-56A3-2C64-6CC1-DFC0030F2113}" v="5" dt="2022-05-03T13:05:41.586"/>
    <p1510:client id="{F42E5E18-0C92-6EAA-99F2-229FEA750F59}" v="77" dt="2022-05-09T10:17:12.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wers,Zoë Z.R." userId="S::884497@fontys.nl::e46c5eae-4a69-47ba-a68f-ab5b573f0e1b" providerId="AD" clId="Web-{4BA582D0-BE19-4C04-AC2A-54022598302C}"/>
    <pc:docChg chg="modSld">
      <pc:chgData name="Verwers,Zoë Z.R." userId="S::884497@fontys.nl::e46c5eae-4a69-47ba-a68f-ab5b573f0e1b" providerId="AD" clId="Web-{4BA582D0-BE19-4C04-AC2A-54022598302C}" dt="2022-04-28T11:42:05.755" v="42" actId="1076"/>
      <pc:docMkLst>
        <pc:docMk/>
      </pc:docMkLst>
      <pc:sldChg chg="addSp delSp modSp">
        <pc:chgData name="Verwers,Zoë Z.R." userId="S::884497@fontys.nl::e46c5eae-4a69-47ba-a68f-ab5b573f0e1b" providerId="AD" clId="Web-{4BA582D0-BE19-4C04-AC2A-54022598302C}" dt="2022-04-28T11:42:05.755" v="42" actId="1076"/>
        <pc:sldMkLst>
          <pc:docMk/>
          <pc:sldMk cId="2092779891" sldId="359"/>
        </pc:sldMkLst>
        <pc:spChg chg="mod">
          <ac:chgData name="Verwers,Zoë Z.R." userId="S::884497@fontys.nl::e46c5eae-4a69-47ba-a68f-ab5b573f0e1b" providerId="AD" clId="Web-{4BA582D0-BE19-4C04-AC2A-54022598302C}" dt="2022-04-28T11:42:02.208" v="41" actId="20577"/>
          <ac:spMkLst>
            <pc:docMk/>
            <pc:sldMk cId="2092779891" sldId="359"/>
            <ac:spMk id="2" creationId="{40483AB6-4D4C-6E4F-A697-32989DF33FBB}"/>
          </ac:spMkLst>
        </pc:spChg>
        <pc:spChg chg="add del">
          <ac:chgData name="Verwers,Zoë Z.R." userId="S::884497@fontys.nl::e46c5eae-4a69-47ba-a68f-ab5b573f0e1b" providerId="AD" clId="Web-{4BA582D0-BE19-4C04-AC2A-54022598302C}" dt="2022-04-28T11:37:23.218" v="3"/>
          <ac:spMkLst>
            <pc:docMk/>
            <pc:sldMk cId="2092779891" sldId="359"/>
            <ac:spMk id="3" creationId="{4162E4F2-B5B9-03CF-5EFE-4E1A0AC0F5EF}"/>
          </ac:spMkLst>
        </pc:spChg>
        <pc:spChg chg="mod">
          <ac:chgData name="Verwers,Zoë Z.R." userId="S::884497@fontys.nl::e46c5eae-4a69-47ba-a68f-ab5b573f0e1b" providerId="AD" clId="Web-{4BA582D0-BE19-4C04-AC2A-54022598302C}" dt="2022-04-28T11:42:05.755" v="42" actId="1076"/>
          <ac:spMkLst>
            <pc:docMk/>
            <pc:sldMk cId="2092779891" sldId="359"/>
            <ac:spMk id="4" creationId="{3286CDAE-124F-BAF6-473E-52EF8B4C89CB}"/>
          </ac:spMkLst>
        </pc:spChg>
        <pc:spChg chg="add del">
          <ac:chgData name="Verwers,Zoë Z.R." userId="S::884497@fontys.nl::e46c5eae-4a69-47ba-a68f-ab5b573f0e1b" providerId="AD" clId="Web-{4BA582D0-BE19-4C04-AC2A-54022598302C}" dt="2022-04-28T11:37:20.281" v="2"/>
          <ac:spMkLst>
            <pc:docMk/>
            <pc:sldMk cId="2092779891" sldId="359"/>
            <ac:spMk id="5" creationId="{53FC5A28-4C65-BEC0-ECD4-1D13FDD2DBA2}"/>
          </ac:spMkLst>
        </pc:spChg>
        <pc:spChg chg="add del mod">
          <ac:chgData name="Verwers,Zoë Z.R." userId="S::884497@fontys.nl::e46c5eae-4a69-47ba-a68f-ab5b573f0e1b" providerId="AD" clId="Web-{4BA582D0-BE19-4C04-AC2A-54022598302C}" dt="2022-04-28T11:39:38.455" v="27"/>
          <ac:spMkLst>
            <pc:docMk/>
            <pc:sldMk cId="2092779891" sldId="359"/>
            <ac:spMk id="6" creationId="{23F479A4-F53C-9471-C3F3-962165E079C8}"/>
          </ac:spMkLst>
        </pc:spChg>
        <pc:spChg chg="add del mod">
          <ac:chgData name="Verwers,Zoë Z.R." userId="S::884497@fontys.nl::e46c5eae-4a69-47ba-a68f-ab5b573f0e1b" providerId="AD" clId="Web-{4BA582D0-BE19-4C04-AC2A-54022598302C}" dt="2022-04-28T11:39:35.986" v="26"/>
          <ac:spMkLst>
            <pc:docMk/>
            <pc:sldMk cId="2092779891" sldId="359"/>
            <ac:spMk id="7" creationId="{0555B037-FA90-D2A4-0464-4CED14A1C6ED}"/>
          </ac:spMkLst>
        </pc:spChg>
        <pc:spChg chg="add del">
          <ac:chgData name="Verwers,Zoë Z.R." userId="S::884497@fontys.nl::e46c5eae-4a69-47ba-a68f-ab5b573f0e1b" providerId="AD" clId="Web-{4BA582D0-BE19-4C04-AC2A-54022598302C}" dt="2022-04-28T11:40:20.956" v="32"/>
          <ac:spMkLst>
            <pc:docMk/>
            <pc:sldMk cId="2092779891" sldId="359"/>
            <ac:spMk id="8" creationId="{C32DCCC2-FD5E-D251-5A14-86EC029B1687}"/>
          </ac:spMkLst>
        </pc:spChg>
        <pc:spChg chg="add del">
          <ac:chgData name="Verwers,Zoë Z.R." userId="S::884497@fontys.nl::e46c5eae-4a69-47ba-a68f-ab5b573f0e1b" providerId="AD" clId="Web-{4BA582D0-BE19-4C04-AC2A-54022598302C}" dt="2022-04-28T11:40:27.441" v="34"/>
          <ac:spMkLst>
            <pc:docMk/>
            <pc:sldMk cId="2092779891" sldId="359"/>
            <ac:spMk id="9" creationId="{CB4AB917-93F6-FC21-13C3-E180F1D29CD5}"/>
          </ac:spMkLst>
        </pc:spChg>
      </pc:sldChg>
    </pc:docChg>
  </pc:docChgLst>
  <pc:docChgLst>
    <pc:chgData name="Nieuwpoort,Renske R.T.J." userId="S::872428@fontys.nl::7c9c861c-be5b-4584-8f25-4dfd598ab3d1" providerId="AD" clId="Web-{111915F7-E242-4387-B2E4-482D8EBE927D}"/>
    <pc:docChg chg="delSld modSection">
      <pc:chgData name="Nieuwpoort,Renske R.T.J." userId="S::872428@fontys.nl::7c9c861c-be5b-4584-8f25-4dfd598ab3d1" providerId="AD" clId="Web-{111915F7-E242-4387-B2E4-482D8EBE927D}" dt="2022-05-03T12:54:02.037" v="4"/>
      <pc:docMkLst>
        <pc:docMk/>
      </pc:docMkLst>
      <pc:sldChg chg="del">
        <pc:chgData name="Nieuwpoort,Renske R.T.J." userId="S::872428@fontys.nl::7c9c861c-be5b-4584-8f25-4dfd598ab3d1" providerId="AD" clId="Web-{111915F7-E242-4387-B2E4-482D8EBE927D}" dt="2022-05-03T12:53:59.193" v="3"/>
        <pc:sldMkLst>
          <pc:docMk/>
          <pc:sldMk cId="1109335504" sldId="321"/>
        </pc:sldMkLst>
      </pc:sldChg>
      <pc:sldChg chg="del">
        <pc:chgData name="Nieuwpoort,Renske R.T.J." userId="S::872428@fontys.nl::7c9c861c-be5b-4584-8f25-4dfd598ab3d1" providerId="AD" clId="Web-{111915F7-E242-4387-B2E4-482D8EBE927D}" dt="2022-05-03T12:54:02.037" v="4"/>
        <pc:sldMkLst>
          <pc:docMk/>
          <pc:sldMk cId="189599031" sldId="355"/>
        </pc:sldMkLst>
      </pc:sldChg>
      <pc:sldChg chg="del">
        <pc:chgData name="Nieuwpoort,Renske R.T.J." userId="S::872428@fontys.nl::7c9c861c-be5b-4584-8f25-4dfd598ab3d1" providerId="AD" clId="Web-{111915F7-E242-4387-B2E4-482D8EBE927D}" dt="2022-05-03T12:53:56.881" v="0"/>
        <pc:sldMkLst>
          <pc:docMk/>
          <pc:sldMk cId="1430768073" sldId="356"/>
        </pc:sldMkLst>
      </pc:sldChg>
      <pc:sldChg chg="del">
        <pc:chgData name="Nieuwpoort,Renske R.T.J." userId="S::872428@fontys.nl::7c9c861c-be5b-4584-8f25-4dfd598ab3d1" providerId="AD" clId="Web-{111915F7-E242-4387-B2E4-482D8EBE927D}" dt="2022-05-03T12:53:56.881" v="1"/>
        <pc:sldMkLst>
          <pc:docMk/>
          <pc:sldMk cId="900778525" sldId="357"/>
        </pc:sldMkLst>
      </pc:sldChg>
      <pc:sldChg chg="del">
        <pc:chgData name="Nieuwpoort,Renske R.T.J." userId="S::872428@fontys.nl::7c9c861c-be5b-4584-8f25-4dfd598ab3d1" providerId="AD" clId="Web-{111915F7-E242-4387-B2E4-482D8EBE927D}" dt="2022-05-03T12:53:56.881" v="2"/>
        <pc:sldMkLst>
          <pc:docMk/>
          <pc:sldMk cId="1967569920" sldId="358"/>
        </pc:sldMkLst>
      </pc:sldChg>
    </pc:docChg>
  </pc:docChgLst>
  <pc:docChgLst>
    <pc:chgData name="Verwers,Zoë Z.R." userId="S::884497@fontys.nl::e46c5eae-4a69-47ba-a68f-ab5b573f0e1b" providerId="AD" clId="Web-{E68320AF-D865-6DBB-0BAD-1BB0E115693F}"/>
    <pc:docChg chg="modSld">
      <pc:chgData name="Verwers,Zoë Z.R." userId="S::884497@fontys.nl::e46c5eae-4a69-47ba-a68f-ab5b573f0e1b" providerId="AD" clId="Web-{E68320AF-D865-6DBB-0BAD-1BB0E115693F}" dt="2022-05-03T13:54:35.186" v="1" actId="20577"/>
      <pc:docMkLst>
        <pc:docMk/>
      </pc:docMkLst>
      <pc:sldChg chg="modSp">
        <pc:chgData name="Verwers,Zoë Z.R." userId="S::884497@fontys.nl::e46c5eae-4a69-47ba-a68f-ab5b573f0e1b" providerId="AD" clId="Web-{E68320AF-D865-6DBB-0BAD-1BB0E115693F}" dt="2022-05-03T13:54:35.186" v="1" actId="20577"/>
        <pc:sldMkLst>
          <pc:docMk/>
          <pc:sldMk cId="671932153" sldId="370"/>
        </pc:sldMkLst>
        <pc:spChg chg="mod">
          <ac:chgData name="Verwers,Zoë Z.R." userId="S::884497@fontys.nl::e46c5eae-4a69-47ba-a68f-ab5b573f0e1b" providerId="AD" clId="Web-{E68320AF-D865-6DBB-0BAD-1BB0E115693F}" dt="2022-05-03T13:54:35.186" v="1" actId="20577"/>
          <ac:spMkLst>
            <pc:docMk/>
            <pc:sldMk cId="671932153" sldId="370"/>
            <ac:spMk id="2" creationId="{00000000-0000-0000-0000-000000000000}"/>
          </ac:spMkLst>
        </pc:spChg>
      </pc:sldChg>
    </pc:docChg>
  </pc:docChgLst>
  <pc:docChgLst>
    <pc:chgData name="Wijnbergen-Steegmans,Nicole N.H.A.J. van" userId="S::878248@fontys.nl::d15547ae-eea6-4791-9a9d-425d1599578a" providerId="AD" clId="Web-{7842FF21-003B-D651-A967-D2CE1BC6128A}"/>
    <pc:docChg chg="mod">
      <pc:chgData name="Wijnbergen-Steegmans,Nicole N.H.A.J. van" userId="S::878248@fontys.nl::d15547ae-eea6-4791-9a9d-425d1599578a" providerId="AD" clId="Web-{7842FF21-003B-D651-A967-D2CE1BC6128A}" dt="2022-05-08T18:10:54.022" v="8"/>
      <pc:docMkLst>
        <pc:docMk/>
      </pc:docMkLst>
      <pc:sldChg chg="modCm">
        <pc:chgData name="Wijnbergen-Steegmans,Nicole N.H.A.J. van" userId="S::878248@fontys.nl::d15547ae-eea6-4791-9a9d-425d1599578a" providerId="AD" clId="Web-{7842FF21-003B-D651-A967-D2CE1BC6128A}" dt="2022-05-08T18:10:54.022" v="8"/>
        <pc:sldMkLst>
          <pc:docMk/>
          <pc:sldMk cId="13662310" sldId="366"/>
        </pc:sldMkLst>
      </pc:sldChg>
      <pc:sldChg chg="addCm modCm">
        <pc:chgData name="Wijnbergen-Steegmans,Nicole N.H.A.J. van" userId="S::878248@fontys.nl::d15547ae-eea6-4791-9a9d-425d1599578a" providerId="AD" clId="Web-{7842FF21-003B-D651-A967-D2CE1BC6128A}" dt="2022-05-08T18:06:57.064" v="5"/>
        <pc:sldMkLst>
          <pc:docMk/>
          <pc:sldMk cId="700668167" sldId="367"/>
        </pc:sldMkLst>
      </pc:sldChg>
      <pc:sldChg chg="modCm">
        <pc:chgData name="Wijnbergen-Steegmans,Nicole N.H.A.J. van" userId="S::878248@fontys.nl::d15547ae-eea6-4791-9a9d-425d1599578a" providerId="AD" clId="Web-{7842FF21-003B-D651-A967-D2CE1BC6128A}" dt="2022-05-08T18:02:38.152" v="2"/>
        <pc:sldMkLst>
          <pc:docMk/>
          <pc:sldMk cId="1676484315" sldId="371"/>
        </pc:sldMkLst>
      </pc:sldChg>
      <pc:sldChg chg="addCm">
        <pc:chgData name="Wijnbergen-Steegmans,Nicole N.H.A.J. van" userId="S::878248@fontys.nl::d15547ae-eea6-4791-9a9d-425d1599578a" providerId="AD" clId="Web-{7842FF21-003B-D651-A967-D2CE1BC6128A}" dt="2022-05-08T18:07:47.549" v="6"/>
        <pc:sldMkLst>
          <pc:docMk/>
          <pc:sldMk cId="1692766608" sldId="372"/>
        </pc:sldMkLst>
      </pc:sldChg>
      <pc:sldChg chg="addCm">
        <pc:chgData name="Wijnbergen-Steegmans,Nicole N.H.A.J. van" userId="S::878248@fontys.nl::d15547ae-eea6-4791-9a9d-425d1599578a" providerId="AD" clId="Web-{7842FF21-003B-D651-A967-D2CE1BC6128A}" dt="2022-05-08T18:09:22.661" v="7"/>
        <pc:sldMkLst>
          <pc:docMk/>
          <pc:sldMk cId="1334544717" sldId="374"/>
        </pc:sldMkLst>
      </pc:sldChg>
    </pc:docChg>
  </pc:docChgLst>
  <pc:docChgLst>
    <pc:chgData name="Hart-Annokkee,Nadine N.B. van der" userId="S::884608@fontys.nl::b7db6f4d-e7f4-4396-a85b-7dcd8bb1bb79" providerId="AD" clId="Web-{4FCCE956-2A92-463E-8116-64A2A35E3779}"/>
    <pc:docChg chg="modSld">
      <pc:chgData name="Hart-Annokkee,Nadine N.B. van der" userId="S::884608@fontys.nl::b7db6f4d-e7f4-4396-a85b-7dcd8bb1bb79" providerId="AD" clId="Web-{4FCCE956-2A92-463E-8116-64A2A35E3779}" dt="2022-05-11T14:54:11.914" v="34"/>
      <pc:docMkLst>
        <pc:docMk/>
      </pc:docMkLst>
      <pc:sldChg chg="modNotes">
        <pc:chgData name="Hart-Annokkee,Nadine N.B. van der" userId="S::884608@fontys.nl::b7db6f4d-e7f4-4396-a85b-7dcd8bb1bb79" providerId="AD" clId="Web-{4FCCE956-2A92-463E-8116-64A2A35E3779}" dt="2022-05-11T14:54:11.914" v="34"/>
        <pc:sldMkLst>
          <pc:docMk/>
          <pc:sldMk cId="2161378384" sldId="326"/>
        </pc:sldMkLst>
      </pc:sldChg>
    </pc:docChg>
  </pc:docChgLst>
  <pc:docChgLst>
    <pc:chgData name="Moonen,Rosemarie R.M.J.H." userId="S::875672@fontys.nl::b3632e40-cc7e-4774-8eec-ab43a47b3810" providerId="AD" clId="Web-{8DE99D7E-921D-42FF-84D3-4D07D8793197}"/>
    <pc:docChg chg="addSld delSld modSld sldOrd modSection">
      <pc:chgData name="Moonen,Rosemarie R.M.J.H." userId="S::875672@fontys.nl::b3632e40-cc7e-4774-8eec-ab43a47b3810" providerId="AD" clId="Web-{8DE99D7E-921D-42FF-84D3-4D07D8793197}" dt="2022-04-28T10:28:35.825" v="59"/>
      <pc:docMkLst>
        <pc:docMk/>
      </pc:docMkLst>
      <pc:sldChg chg="ord">
        <pc:chgData name="Moonen,Rosemarie R.M.J.H." userId="S::875672@fontys.nl::b3632e40-cc7e-4774-8eec-ab43a47b3810" providerId="AD" clId="Web-{8DE99D7E-921D-42FF-84D3-4D07D8793197}" dt="2022-04-28T10:25:21.313" v="57"/>
        <pc:sldMkLst>
          <pc:docMk/>
          <pc:sldMk cId="1184687487" sldId="310"/>
        </pc:sldMkLst>
      </pc:sldChg>
      <pc:sldChg chg="del">
        <pc:chgData name="Moonen,Rosemarie R.M.J.H." userId="S::875672@fontys.nl::b3632e40-cc7e-4774-8eec-ab43a47b3810" providerId="AD" clId="Web-{8DE99D7E-921D-42FF-84D3-4D07D8793197}" dt="2022-04-28T10:28:35.825" v="59"/>
        <pc:sldMkLst>
          <pc:docMk/>
          <pc:sldMk cId="1134244144" sldId="311"/>
        </pc:sldMkLst>
      </pc:sldChg>
      <pc:sldChg chg="modSp">
        <pc:chgData name="Moonen,Rosemarie R.M.J.H." userId="S::875672@fontys.nl::b3632e40-cc7e-4774-8eec-ab43a47b3810" providerId="AD" clId="Web-{8DE99D7E-921D-42FF-84D3-4D07D8793197}" dt="2022-04-28T10:15:03.243" v="8" actId="20577"/>
        <pc:sldMkLst>
          <pc:docMk/>
          <pc:sldMk cId="2092779891" sldId="359"/>
        </pc:sldMkLst>
        <pc:spChg chg="mod">
          <ac:chgData name="Moonen,Rosemarie R.M.J.H." userId="S::875672@fontys.nl::b3632e40-cc7e-4774-8eec-ab43a47b3810" providerId="AD" clId="Web-{8DE99D7E-921D-42FF-84D3-4D07D8793197}" dt="2022-04-28T10:15:03.243" v="8" actId="20577"/>
          <ac:spMkLst>
            <pc:docMk/>
            <pc:sldMk cId="2092779891" sldId="359"/>
            <ac:spMk id="4" creationId="{3286CDAE-124F-BAF6-473E-52EF8B4C89CB}"/>
          </ac:spMkLst>
        </pc:spChg>
      </pc:sldChg>
      <pc:sldChg chg="modSp">
        <pc:chgData name="Moonen,Rosemarie R.M.J.H." userId="S::875672@fontys.nl::b3632e40-cc7e-4774-8eec-ab43a47b3810" providerId="AD" clId="Web-{8DE99D7E-921D-42FF-84D3-4D07D8793197}" dt="2022-04-28T10:15:25.619" v="11" actId="20577"/>
        <pc:sldMkLst>
          <pc:docMk/>
          <pc:sldMk cId="4072758882" sldId="360"/>
        </pc:sldMkLst>
        <pc:spChg chg="mod">
          <ac:chgData name="Moonen,Rosemarie R.M.J.H." userId="S::875672@fontys.nl::b3632e40-cc7e-4774-8eec-ab43a47b3810" providerId="AD" clId="Web-{8DE99D7E-921D-42FF-84D3-4D07D8793197}" dt="2022-04-28T10:15:25.619" v="11" actId="20577"/>
          <ac:spMkLst>
            <pc:docMk/>
            <pc:sldMk cId="4072758882" sldId="360"/>
            <ac:spMk id="7" creationId="{00000000-0000-0000-0000-000000000000}"/>
          </ac:spMkLst>
        </pc:spChg>
      </pc:sldChg>
      <pc:sldChg chg="ord">
        <pc:chgData name="Moonen,Rosemarie R.M.J.H." userId="S::875672@fontys.nl::b3632e40-cc7e-4774-8eec-ab43a47b3810" providerId="AD" clId="Web-{8DE99D7E-921D-42FF-84D3-4D07D8793197}" dt="2022-04-28T10:20:57.421" v="42"/>
        <pc:sldMkLst>
          <pc:docMk/>
          <pc:sldMk cId="4117137325" sldId="365"/>
        </pc:sldMkLst>
      </pc:sldChg>
      <pc:sldChg chg="modSp ord">
        <pc:chgData name="Moonen,Rosemarie R.M.J.H." userId="S::875672@fontys.nl::b3632e40-cc7e-4774-8eec-ab43a47b3810" providerId="AD" clId="Web-{8DE99D7E-921D-42FF-84D3-4D07D8793197}" dt="2022-04-28T10:26:07.222" v="58"/>
        <pc:sldMkLst>
          <pc:docMk/>
          <pc:sldMk cId="13662310" sldId="366"/>
        </pc:sldMkLst>
        <pc:spChg chg="mod">
          <ac:chgData name="Moonen,Rosemarie R.M.J.H." userId="S::875672@fontys.nl::b3632e40-cc7e-4774-8eec-ab43a47b3810" providerId="AD" clId="Web-{8DE99D7E-921D-42FF-84D3-4D07D8793197}" dt="2022-04-28T10:23:00.554" v="55" actId="14100"/>
          <ac:spMkLst>
            <pc:docMk/>
            <pc:sldMk cId="13662310" sldId="366"/>
            <ac:spMk id="7" creationId="{00000000-0000-0000-0000-000000000000}"/>
          </ac:spMkLst>
        </pc:spChg>
      </pc:sldChg>
      <pc:sldChg chg="del">
        <pc:chgData name="Moonen,Rosemarie R.M.J.H." userId="S::875672@fontys.nl::b3632e40-cc7e-4774-8eec-ab43a47b3810" providerId="AD" clId="Web-{8DE99D7E-921D-42FF-84D3-4D07D8793197}" dt="2022-04-28T10:25:05.140" v="56"/>
        <pc:sldMkLst>
          <pc:docMk/>
          <pc:sldMk cId="1045313388" sldId="367"/>
        </pc:sldMkLst>
      </pc:sldChg>
      <pc:sldChg chg="modSp new">
        <pc:chgData name="Moonen,Rosemarie R.M.J.H." userId="S::875672@fontys.nl::b3632e40-cc7e-4774-8eec-ab43a47b3810" providerId="AD" clId="Web-{8DE99D7E-921D-42FF-84D3-4D07D8793197}" dt="2022-04-28T10:20:15.731" v="41" actId="20577"/>
        <pc:sldMkLst>
          <pc:docMk/>
          <pc:sldMk cId="3754212389" sldId="368"/>
        </pc:sldMkLst>
        <pc:spChg chg="mod">
          <ac:chgData name="Moonen,Rosemarie R.M.J.H." userId="S::875672@fontys.nl::b3632e40-cc7e-4774-8eec-ab43a47b3810" providerId="AD" clId="Web-{8DE99D7E-921D-42FF-84D3-4D07D8793197}" dt="2022-04-28T10:20:15.731" v="41" actId="20577"/>
          <ac:spMkLst>
            <pc:docMk/>
            <pc:sldMk cId="3754212389" sldId="368"/>
            <ac:spMk id="2" creationId="{28FC0329-3E2E-FE47-3809-A8B0F6D0F481}"/>
          </ac:spMkLst>
        </pc:spChg>
      </pc:sldChg>
    </pc:docChg>
  </pc:docChgLst>
  <pc:docChgLst>
    <pc:chgData name="Nieuwpoort,Renske R.T.J." userId="S::872428@fontys.nl::7c9c861c-be5b-4584-8f25-4dfd598ab3d1" providerId="AD" clId="Web-{A9DC6838-C28D-4546-B640-30F1288A516D}"/>
    <pc:docChg chg="addSld delSld modSld modSection">
      <pc:chgData name="Nieuwpoort,Renske R.T.J." userId="S::872428@fontys.nl::7c9c861c-be5b-4584-8f25-4dfd598ab3d1" providerId="AD" clId="Web-{A9DC6838-C28D-4546-B640-30F1288A516D}" dt="2022-05-03T12:13:18.183" v="388"/>
      <pc:docMkLst>
        <pc:docMk/>
      </pc:docMkLst>
      <pc:sldChg chg="modSp modNotes">
        <pc:chgData name="Nieuwpoort,Renske R.T.J." userId="S::872428@fontys.nl::7c9c861c-be5b-4584-8f25-4dfd598ab3d1" providerId="AD" clId="Web-{A9DC6838-C28D-4546-B640-30F1288A516D}" dt="2022-05-03T11:59:37.009" v="243" actId="1076"/>
        <pc:sldMkLst>
          <pc:docMk/>
          <pc:sldMk cId="1184687487" sldId="310"/>
        </pc:sldMkLst>
        <pc:spChg chg="mod">
          <ac:chgData name="Nieuwpoort,Renske R.T.J." userId="S::872428@fontys.nl::7c9c861c-be5b-4584-8f25-4dfd598ab3d1" providerId="AD" clId="Web-{A9DC6838-C28D-4546-B640-30F1288A516D}" dt="2022-05-03T11:59:00.523" v="217" actId="1076"/>
          <ac:spMkLst>
            <pc:docMk/>
            <pc:sldMk cId="1184687487" sldId="310"/>
            <ac:spMk id="2" creationId="{00000000-0000-0000-0000-000000000000}"/>
          </ac:spMkLst>
        </pc:spChg>
        <pc:spChg chg="mod">
          <ac:chgData name="Nieuwpoort,Renske R.T.J." userId="S::872428@fontys.nl::7c9c861c-be5b-4584-8f25-4dfd598ab3d1" providerId="AD" clId="Web-{A9DC6838-C28D-4546-B640-30F1288A516D}" dt="2022-05-03T11:59:37.009" v="243" actId="1076"/>
          <ac:spMkLst>
            <pc:docMk/>
            <pc:sldMk cId="1184687487" sldId="310"/>
            <ac:spMk id="4" creationId="{00000000-0000-0000-0000-000000000000}"/>
          </ac:spMkLst>
        </pc:spChg>
      </pc:sldChg>
      <pc:sldChg chg="modSp modNotes">
        <pc:chgData name="Nieuwpoort,Renske R.T.J." userId="S::872428@fontys.nl::7c9c861c-be5b-4584-8f25-4dfd598ab3d1" providerId="AD" clId="Web-{A9DC6838-C28D-4546-B640-30F1288A516D}" dt="2022-05-03T12:05:53.564" v="314" actId="20577"/>
        <pc:sldMkLst>
          <pc:docMk/>
          <pc:sldMk cId="771033412" sldId="322"/>
        </pc:sldMkLst>
        <pc:spChg chg="mod">
          <ac:chgData name="Nieuwpoort,Renske R.T.J." userId="S::872428@fontys.nl::7c9c861c-be5b-4584-8f25-4dfd598ab3d1" providerId="AD" clId="Web-{A9DC6838-C28D-4546-B640-30F1288A516D}" dt="2022-05-03T12:04:32.765" v="310" actId="1076"/>
          <ac:spMkLst>
            <pc:docMk/>
            <pc:sldMk cId="771033412" sldId="322"/>
            <ac:spMk id="8" creationId="{93A83D5E-AC83-457B-9580-F3D0C3C7CFCD}"/>
          </ac:spMkLst>
        </pc:spChg>
        <pc:spChg chg="mod">
          <ac:chgData name="Nieuwpoort,Renske R.T.J." userId="S::872428@fontys.nl::7c9c861c-be5b-4584-8f25-4dfd598ab3d1" providerId="AD" clId="Web-{A9DC6838-C28D-4546-B640-30F1288A516D}" dt="2022-05-03T12:05:53.564" v="314" actId="20577"/>
          <ac:spMkLst>
            <pc:docMk/>
            <pc:sldMk cId="771033412" sldId="322"/>
            <ac:spMk id="9" creationId="{00000000-0000-0000-0000-000000000000}"/>
          </ac:spMkLst>
        </pc:spChg>
        <pc:spChg chg="mod">
          <ac:chgData name="Nieuwpoort,Renske R.T.J." userId="S::872428@fontys.nl::7c9c861c-be5b-4584-8f25-4dfd598ab3d1" providerId="AD" clId="Web-{A9DC6838-C28D-4546-B640-30F1288A516D}" dt="2022-05-03T11:55:51.426" v="164" actId="20577"/>
          <ac:spMkLst>
            <pc:docMk/>
            <pc:sldMk cId="771033412" sldId="322"/>
            <ac:spMk id="10" creationId="{DB664048-706F-4300-9CF1-EC12070A85E6}"/>
          </ac:spMkLst>
        </pc:spChg>
        <pc:spChg chg="mod">
          <ac:chgData name="Nieuwpoort,Renske R.T.J." userId="S::872428@fontys.nl::7c9c861c-be5b-4584-8f25-4dfd598ab3d1" providerId="AD" clId="Web-{A9DC6838-C28D-4546-B640-30F1288A516D}" dt="2022-05-03T11:55:55.035" v="165" actId="1076"/>
          <ac:spMkLst>
            <pc:docMk/>
            <pc:sldMk cId="771033412" sldId="322"/>
            <ac:spMk id="11" creationId="{685CFBCA-DDF8-46BA-B22D-78C4D0247676}"/>
          </ac:spMkLst>
        </pc:spChg>
        <pc:picChg chg="mod">
          <ac:chgData name="Nieuwpoort,Renske R.T.J." userId="S::872428@fontys.nl::7c9c861c-be5b-4584-8f25-4dfd598ab3d1" providerId="AD" clId="Web-{A9DC6838-C28D-4546-B640-30F1288A516D}" dt="2022-05-03T11:56:03.457" v="166" actId="1076"/>
          <ac:picMkLst>
            <pc:docMk/>
            <pc:sldMk cId="771033412" sldId="322"/>
            <ac:picMk id="12" creationId="{46B0CC62-AAFC-4EF5-86BE-61193521739A}"/>
          </ac:picMkLst>
        </pc:picChg>
      </pc:sldChg>
      <pc:sldChg chg="modSp">
        <pc:chgData name="Nieuwpoort,Renske R.T.J." userId="S::872428@fontys.nl::7c9c861c-be5b-4584-8f25-4dfd598ab3d1" providerId="AD" clId="Web-{A9DC6838-C28D-4546-B640-30F1288A516D}" dt="2022-05-03T12:03:39.530" v="306" actId="20577"/>
        <pc:sldMkLst>
          <pc:docMk/>
          <pc:sldMk cId="582156041" sldId="325"/>
        </pc:sldMkLst>
        <pc:spChg chg="mod">
          <ac:chgData name="Nieuwpoort,Renske R.T.J." userId="S::872428@fontys.nl::7c9c861c-be5b-4584-8f25-4dfd598ab3d1" providerId="AD" clId="Web-{A9DC6838-C28D-4546-B640-30F1288A516D}" dt="2022-05-03T12:03:39.530" v="306" actId="20577"/>
          <ac:spMkLst>
            <pc:docMk/>
            <pc:sldMk cId="582156041" sldId="325"/>
            <ac:spMk id="8" creationId="{00000000-0000-0000-0000-000000000000}"/>
          </ac:spMkLst>
        </pc:spChg>
      </pc:sldChg>
      <pc:sldChg chg="modSp">
        <pc:chgData name="Nieuwpoort,Renske R.T.J." userId="S::872428@fontys.nl::7c9c861c-be5b-4584-8f25-4dfd598ab3d1" providerId="AD" clId="Web-{A9DC6838-C28D-4546-B640-30F1288A516D}" dt="2022-05-03T12:04:13.702" v="309" actId="14100"/>
        <pc:sldMkLst>
          <pc:docMk/>
          <pc:sldMk cId="2161378384" sldId="326"/>
        </pc:sldMkLst>
        <pc:graphicFrameChg chg="mod">
          <ac:chgData name="Nieuwpoort,Renske R.T.J." userId="S::872428@fontys.nl::7c9c861c-be5b-4584-8f25-4dfd598ab3d1" providerId="AD" clId="Web-{A9DC6838-C28D-4546-B640-30F1288A516D}" dt="2022-05-03T12:04:06.233" v="307" actId="1076"/>
          <ac:graphicFrameMkLst>
            <pc:docMk/>
            <pc:sldMk cId="2161378384" sldId="326"/>
            <ac:graphicFrameMk id="22" creationId="{107BAE4D-BBE1-4AF2-9DC0-51A315C7CD1F}"/>
          </ac:graphicFrameMkLst>
        </pc:graphicFrameChg>
        <pc:picChg chg="mod">
          <ac:chgData name="Nieuwpoort,Renske R.T.J." userId="S::872428@fontys.nl::7c9c861c-be5b-4584-8f25-4dfd598ab3d1" providerId="AD" clId="Web-{A9DC6838-C28D-4546-B640-30F1288A516D}" dt="2022-05-03T12:04:13.702" v="309" actId="14100"/>
          <ac:picMkLst>
            <pc:docMk/>
            <pc:sldMk cId="2161378384" sldId="326"/>
            <ac:picMk id="105" creationId="{29631AF6-6447-F94F-604A-FF28C29C6232}"/>
          </ac:picMkLst>
        </pc:picChg>
      </pc:sldChg>
      <pc:sldChg chg="modSp">
        <pc:chgData name="Nieuwpoort,Renske R.T.J." userId="S::872428@fontys.nl::7c9c861c-be5b-4584-8f25-4dfd598ab3d1" providerId="AD" clId="Web-{A9DC6838-C28D-4546-B640-30F1288A516D}" dt="2022-05-03T11:56:35.473" v="178" actId="1076"/>
        <pc:sldMkLst>
          <pc:docMk/>
          <pc:sldMk cId="2514957503" sldId="345"/>
        </pc:sldMkLst>
        <pc:spChg chg="mod">
          <ac:chgData name="Nieuwpoort,Renske R.T.J." userId="S::872428@fontys.nl::7c9c861c-be5b-4584-8f25-4dfd598ab3d1" providerId="AD" clId="Web-{A9DC6838-C28D-4546-B640-30F1288A516D}" dt="2022-05-03T11:56:35.473" v="178" actId="1076"/>
          <ac:spMkLst>
            <pc:docMk/>
            <pc:sldMk cId="2514957503" sldId="345"/>
            <ac:spMk id="3" creationId="{00000000-0000-0000-0000-000000000000}"/>
          </ac:spMkLst>
        </pc:spChg>
      </pc:sldChg>
      <pc:sldChg chg="delSp modSp">
        <pc:chgData name="Nieuwpoort,Renske R.T.J." userId="S::872428@fontys.nl::7c9c861c-be5b-4584-8f25-4dfd598ab3d1" providerId="AD" clId="Web-{A9DC6838-C28D-4546-B640-30F1288A516D}" dt="2022-05-03T12:05:44.423" v="313" actId="20577"/>
        <pc:sldMkLst>
          <pc:docMk/>
          <pc:sldMk cId="2165283548" sldId="346"/>
        </pc:sldMkLst>
        <pc:spChg chg="mod">
          <ac:chgData name="Nieuwpoort,Renske R.T.J." userId="S::872428@fontys.nl::7c9c861c-be5b-4584-8f25-4dfd598ab3d1" providerId="AD" clId="Web-{A9DC6838-C28D-4546-B640-30F1288A516D}" dt="2022-05-03T12:05:44.423" v="313" actId="20577"/>
          <ac:spMkLst>
            <pc:docMk/>
            <pc:sldMk cId="2165283548" sldId="346"/>
            <ac:spMk id="2" creationId="{00000000-0000-0000-0000-000000000000}"/>
          </ac:spMkLst>
        </pc:spChg>
        <pc:spChg chg="mod">
          <ac:chgData name="Nieuwpoort,Renske R.T.J." userId="S::872428@fontys.nl::7c9c861c-be5b-4584-8f25-4dfd598ab3d1" providerId="AD" clId="Web-{A9DC6838-C28D-4546-B640-30F1288A516D}" dt="2022-05-03T12:01:49.933" v="288" actId="20577"/>
          <ac:spMkLst>
            <pc:docMk/>
            <pc:sldMk cId="2165283548" sldId="346"/>
            <ac:spMk id="3" creationId="{00000000-0000-0000-0000-000000000000}"/>
          </ac:spMkLst>
        </pc:spChg>
        <pc:spChg chg="del">
          <ac:chgData name="Nieuwpoort,Renske R.T.J." userId="S::872428@fontys.nl::7c9c861c-be5b-4584-8f25-4dfd598ab3d1" providerId="AD" clId="Web-{A9DC6838-C28D-4546-B640-30F1288A516D}" dt="2022-05-03T12:05:14.563" v="311"/>
          <ac:spMkLst>
            <pc:docMk/>
            <pc:sldMk cId="2165283548" sldId="346"/>
            <ac:spMk id="13" creationId="{00000000-0000-0000-0000-000000000000}"/>
          </ac:spMkLst>
        </pc:spChg>
      </pc:sldChg>
      <pc:sldChg chg="addSp">
        <pc:chgData name="Nieuwpoort,Renske R.T.J." userId="S::872428@fontys.nl::7c9c861c-be5b-4584-8f25-4dfd598ab3d1" providerId="AD" clId="Web-{A9DC6838-C28D-4546-B640-30F1288A516D}" dt="2022-05-03T11:32:32.614" v="0"/>
        <pc:sldMkLst>
          <pc:docMk/>
          <pc:sldMk cId="2092779891" sldId="359"/>
        </pc:sldMkLst>
        <pc:spChg chg="add">
          <ac:chgData name="Nieuwpoort,Renske R.T.J." userId="S::872428@fontys.nl::7c9c861c-be5b-4584-8f25-4dfd598ab3d1" providerId="AD" clId="Web-{A9DC6838-C28D-4546-B640-30F1288A516D}" dt="2022-05-03T11:32:32.614" v="0"/>
          <ac:spMkLst>
            <pc:docMk/>
            <pc:sldMk cId="2092779891" sldId="359"/>
            <ac:spMk id="3" creationId="{E9021121-5931-6940-5CF1-E84ED197546E}"/>
          </ac:spMkLst>
        </pc:spChg>
      </pc:sldChg>
      <pc:sldChg chg="modSp">
        <pc:chgData name="Nieuwpoort,Renske R.T.J." userId="S::872428@fontys.nl::7c9c861c-be5b-4584-8f25-4dfd598ab3d1" providerId="AD" clId="Web-{A9DC6838-C28D-4546-B640-30F1288A516D}" dt="2022-05-03T11:51:00.169" v="34" actId="20577"/>
        <pc:sldMkLst>
          <pc:docMk/>
          <pc:sldMk cId="4072758882" sldId="360"/>
        </pc:sldMkLst>
        <pc:spChg chg="mod">
          <ac:chgData name="Nieuwpoort,Renske R.T.J." userId="S::872428@fontys.nl::7c9c861c-be5b-4584-8f25-4dfd598ab3d1" providerId="AD" clId="Web-{A9DC6838-C28D-4546-B640-30F1288A516D}" dt="2022-05-03T11:51:00.169" v="34" actId="20577"/>
          <ac:spMkLst>
            <pc:docMk/>
            <pc:sldMk cId="4072758882" sldId="360"/>
            <ac:spMk id="7" creationId="{00000000-0000-0000-0000-000000000000}"/>
          </ac:spMkLst>
        </pc:spChg>
      </pc:sldChg>
      <pc:sldChg chg="modSp">
        <pc:chgData name="Nieuwpoort,Renske R.T.J." userId="S::872428@fontys.nl::7c9c861c-be5b-4584-8f25-4dfd598ab3d1" providerId="AD" clId="Web-{A9DC6838-C28D-4546-B640-30F1288A516D}" dt="2022-05-03T11:48:43.823" v="12" actId="20577"/>
        <pc:sldMkLst>
          <pc:docMk/>
          <pc:sldMk cId="3855938907" sldId="363"/>
        </pc:sldMkLst>
        <pc:spChg chg="mod">
          <ac:chgData name="Nieuwpoort,Renske R.T.J." userId="S::872428@fontys.nl::7c9c861c-be5b-4584-8f25-4dfd598ab3d1" providerId="AD" clId="Web-{A9DC6838-C28D-4546-B640-30F1288A516D}" dt="2022-05-03T11:48:43.823" v="12" actId="20577"/>
          <ac:spMkLst>
            <pc:docMk/>
            <pc:sldMk cId="3855938907" sldId="363"/>
            <ac:spMk id="2" creationId="{00000000-0000-0000-0000-000000000000}"/>
          </ac:spMkLst>
        </pc:spChg>
      </pc:sldChg>
      <pc:sldChg chg="modNotes">
        <pc:chgData name="Nieuwpoort,Renske R.T.J." userId="S::872428@fontys.nl::7c9c861c-be5b-4584-8f25-4dfd598ab3d1" providerId="AD" clId="Web-{A9DC6838-C28D-4546-B640-30F1288A516D}" dt="2022-05-03T11:51:57.030" v="75"/>
        <pc:sldMkLst>
          <pc:docMk/>
          <pc:sldMk cId="13662310" sldId="366"/>
        </pc:sldMkLst>
      </pc:sldChg>
      <pc:sldChg chg="modSp modNotes">
        <pc:chgData name="Nieuwpoort,Renske R.T.J." userId="S::872428@fontys.nl::7c9c861c-be5b-4584-8f25-4dfd598ab3d1" providerId="AD" clId="Web-{A9DC6838-C28D-4546-B640-30F1288A516D}" dt="2022-05-03T12:00:26.900" v="266" actId="20577"/>
        <pc:sldMkLst>
          <pc:docMk/>
          <pc:sldMk cId="700668167" sldId="367"/>
        </pc:sldMkLst>
        <pc:spChg chg="mod">
          <ac:chgData name="Nieuwpoort,Renske R.T.J." userId="S::872428@fontys.nl::7c9c861c-be5b-4584-8f25-4dfd598ab3d1" providerId="AD" clId="Web-{A9DC6838-C28D-4546-B640-30F1288A516D}" dt="2022-05-03T12:00:26.900" v="266" actId="20577"/>
          <ac:spMkLst>
            <pc:docMk/>
            <pc:sldMk cId="700668167" sldId="367"/>
            <ac:spMk id="3" creationId="{00000000-0000-0000-0000-000000000000}"/>
          </ac:spMkLst>
        </pc:spChg>
      </pc:sldChg>
      <pc:sldChg chg="del">
        <pc:chgData name="Nieuwpoort,Renske R.T.J." userId="S::872428@fontys.nl::7c9c861c-be5b-4584-8f25-4dfd598ab3d1" providerId="AD" clId="Web-{A9DC6838-C28D-4546-B640-30F1288A516D}" dt="2022-05-03T12:06:42.799" v="330"/>
        <pc:sldMkLst>
          <pc:docMk/>
          <pc:sldMk cId="4205792703" sldId="368"/>
        </pc:sldMkLst>
      </pc:sldChg>
      <pc:sldChg chg="addSp modSp mod modClrScheme modShow chgLayout">
        <pc:chgData name="Nieuwpoort,Renske R.T.J." userId="S::872428@fontys.nl::7c9c861c-be5b-4584-8f25-4dfd598ab3d1" providerId="AD" clId="Web-{A9DC6838-C28D-4546-B640-30F1288A516D}" dt="2022-05-03T12:13:18.183" v="388"/>
        <pc:sldMkLst>
          <pc:docMk/>
          <pc:sldMk cId="671932153" sldId="370"/>
        </pc:sldMkLst>
        <pc:spChg chg="mod">
          <ac:chgData name="Nieuwpoort,Renske R.T.J." userId="S::872428@fontys.nl::7c9c861c-be5b-4584-8f25-4dfd598ab3d1" providerId="AD" clId="Web-{A9DC6838-C28D-4546-B640-30F1288A516D}" dt="2022-05-03T12:10:17.851" v="359"/>
          <ac:spMkLst>
            <pc:docMk/>
            <pc:sldMk cId="671932153" sldId="370"/>
            <ac:spMk id="2" creationId="{00000000-0000-0000-0000-000000000000}"/>
          </ac:spMkLst>
        </pc:spChg>
        <pc:spChg chg="mod ord">
          <ac:chgData name="Nieuwpoort,Renske R.T.J." userId="S::872428@fontys.nl::7c9c861c-be5b-4584-8f25-4dfd598ab3d1" providerId="AD" clId="Web-{A9DC6838-C28D-4546-B640-30F1288A516D}" dt="2022-05-03T12:11:51.196" v="384" actId="20577"/>
          <ac:spMkLst>
            <pc:docMk/>
            <pc:sldMk cId="671932153" sldId="370"/>
            <ac:spMk id="7" creationId="{00000000-0000-0000-0000-000000000000}"/>
          </ac:spMkLst>
        </pc:spChg>
        <pc:picChg chg="add mod ord modCrop">
          <ac:chgData name="Nieuwpoort,Renske R.T.J." userId="S::872428@fontys.nl::7c9c861c-be5b-4584-8f25-4dfd598ab3d1" providerId="AD" clId="Web-{A9DC6838-C28D-4546-B640-30F1288A516D}" dt="2022-05-03T12:13:18.183" v="388"/>
          <ac:picMkLst>
            <pc:docMk/>
            <pc:sldMk cId="671932153" sldId="370"/>
            <ac:picMk id="3" creationId="{BDA564C6-CF6D-0BC7-6137-632070CFB6EF}"/>
          </ac:picMkLst>
        </pc:picChg>
      </pc:sldChg>
      <pc:sldChg chg="modSp">
        <pc:chgData name="Nieuwpoort,Renske R.T.J." userId="S::872428@fontys.nl::7c9c861c-be5b-4584-8f25-4dfd598ab3d1" providerId="AD" clId="Web-{A9DC6838-C28D-4546-B640-30F1288A516D}" dt="2022-05-03T11:57:40.053" v="200" actId="14100"/>
        <pc:sldMkLst>
          <pc:docMk/>
          <pc:sldMk cId="1676484315" sldId="371"/>
        </pc:sldMkLst>
        <pc:spChg chg="mod">
          <ac:chgData name="Nieuwpoort,Renske R.T.J." userId="S::872428@fontys.nl::7c9c861c-be5b-4584-8f25-4dfd598ab3d1" providerId="AD" clId="Web-{A9DC6838-C28D-4546-B640-30F1288A516D}" dt="2022-05-03T11:57:40.053" v="200" actId="14100"/>
          <ac:spMkLst>
            <pc:docMk/>
            <pc:sldMk cId="1676484315" sldId="371"/>
            <ac:spMk id="3" creationId="{D43F16F0-F0F6-974D-A2D1-3585A3486A6D}"/>
          </ac:spMkLst>
        </pc:spChg>
      </pc:sldChg>
      <pc:sldChg chg="modSp add replId">
        <pc:chgData name="Nieuwpoort,Renske R.T.J." userId="S::872428@fontys.nl::7c9c861c-be5b-4584-8f25-4dfd598ab3d1" providerId="AD" clId="Web-{A9DC6838-C28D-4546-B640-30F1288A516D}" dt="2022-05-03T12:06:37.955" v="329" actId="1076"/>
        <pc:sldMkLst>
          <pc:docMk/>
          <pc:sldMk cId="1692766608" sldId="372"/>
        </pc:sldMkLst>
        <pc:spChg chg="mod">
          <ac:chgData name="Nieuwpoort,Renske R.T.J." userId="S::872428@fontys.nl::7c9c861c-be5b-4584-8f25-4dfd598ab3d1" providerId="AD" clId="Web-{A9DC6838-C28D-4546-B640-30F1288A516D}" dt="2022-05-03T12:06:37.955" v="329" actId="1076"/>
          <ac:spMkLst>
            <pc:docMk/>
            <pc:sldMk cId="1692766608" sldId="372"/>
            <ac:spMk id="3" creationId="{D43F16F0-F0F6-974D-A2D1-3585A3486A6D}"/>
          </ac:spMkLst>
        </pc:spChg>
      </pc:sldChg>
    </pc:docChg>
  </pc:docChgLst>
  <pc:docChgLst>
    <pc:chgData name="Hart-Annokkee,Nadine N.B. van der" userId="S::884608@fontys.nl::b7db6f4d-e7f4-4396-a85b-7dcd8bb1bb79" providerId="AD" clId="Web-{F42E5E18-0C92-6EAA-99F2-229FEA750F59}"/>
    <pc:docChg chg="modSld">
      <pc:chgData name="Hart-Annokkee,Nadine N.B. van der" userId="S::884608@fontys.nl::b7db6f4d-e7f4-4396-a85b-7dcd8bb1bb79" providerId="AD" clId="Web-{F42E5E18-0C92-6EAA-99F2-229FEA750F59}" dt="2022-05-09T10:17:55.931" v="361"/>
      <pc:docMkLst>
        <pc:docMk/>
      </pc:docMkLst>
      <pc:sldChg chg="modSp">
        <pc:chgData name="Hart-Annokkee,Nadine N.B. van der" userId="S::884608@fontys.nl::b7db6f4d-e7f4-4396-a85b-7dcd8bb1bb79" providerId="AD" clId="Web-{F42E5E18-0C92-6EAA-99F2-229FEA750F59}" dt="2022-05-09T09:56:26.792" v="64" actId="20577"/>
        <pc:sldMkLst>
          <pc:docMk/>
          <pc:sldMk cId="771033412" sldId="322"/>
        </pc:sldMkLst>
        <pc:spChg chg="mod">
          <ac:chgData name="Hart-Annokkee,Nadine N.B. van der" userId="S::884608@fontys.nl::b7db6f4d-e7f4-4396-a85b-7dcd8bb1bb79" providerId="AD" clId="Web-{F42E5E18-0C92-6EAA-99F2-229FEA750F59}" dt="2022-05-09T09:56:26.792" v="64" actId="20577"/>
          <ac:spMkLst>
            <pc:docMk/>
            <pc:sldMk cId="771033412" sldId="322"/>
            <ac:spMk id="11" creationId="{685CFBCA-DDF8-46BA-B22D-78C4D0247676}"/>
          </ac:spMkLst>
        </pc:spChg>
      </pc:sldChg>
      <pc:sldChg chg="modNotes">
        <pc:chgData name="Hart-Annokkee,Nadine N.B. van der" userId="S::884608@fontys.nl::b7db6f4d-e7f4-4396-a85b-7dcd8bb1bb79" providerId="AD" clId="Web-{F42E5E18-0C92-6EAA-99F2-229FEA750F59}" dt="2022-05-09T10:17:55.931" v="361"/>
        <pc:sldMkLst>
          <pc:docMk/>
          <pc:sldMk cId="2514957503" sldId="345"/>
        </pc:sldMkLst>
      </pc:sldChg>
      <pc:sldChg chg="modSp">
        <pc:chgData name="Hart-Annokkee,Nadine N.B. van der" userId="S::884608@fontys.nl::b7db6f4d-e7f4-4396-a85b-7dcd8bb1bb79" providerId="AD" clId="Web-{F42E5E18-0C92-6EAA-99F2-229FEA750F59}" dt="2022-05-09T09:57:57.591" v="74" actId="20577"/>
        <pc:sldMkLst>
          <pc:docMk/>
          <pc:sldMk cId="700668167" sldId="367"/>
        </pc:sldMkLst>
        <pc:spChg chg="mod">
          <ac:chgData name="Hart-Annokkee,Nadine N.B. van der" userId="S::884608@fontys.nl::b7db6f4d-e7f4-4396-a85b-7dcd8bb1bb79" providerId="AD" clId="Web-{F42E5E18-0C92-6EAA-99F2-229FEA750F59}" dt="2022-05-09T09:57:57.591" v="74" actId="20577"/>
          <ac:spMkLst>
            <pc:docMk/>
            <pc:sldMk cId="700668167" sldId="367"/>
            <ac:spMk id="3" creationId="{00000000-0000-0000-0000-000000000000}"/>
          </ac:spMkLst>
        </pc:spChg>
        <pc:picChg chg="mod">
          <ac:chgData name="Hart-Annokkee,Nadine N.B. van der" userId="S::884608@fontys.nl::b7db6f4d-e7f4-4396-a85b-7dcd8bb1bb79" providerId="AD" clId="Web-{F42E5E18-0C92-6EAA-99F2-229FEA750F59}" dt="2022-05-09T09:57:36.981" v="71" actId="1076"/>
          <ac:picMkLst>
            <pc:docMk/>
            <pc:sldMk cId="700668167" sldId="367"/>
            <ac:picMk id="4" creationId="{9B1C7D9E-CED4-894B-81F4-7108BA830EAD}"/>
          </ac:picMkLst>
        </pc:picChg>
      </pc:sldChg>
    </pc:docChg>
  </pc:docChgLst>
  <pc:docChgLst>
    <pc:chgData name="Nieuwpoort,Renske R.T.J." userId="7c9c861c-be5b-4584-8f25-4dfd598ab3d1" providerId="ADAL" clId="{5C9DAB76-E988-A543-A340-4FE33235C548}"/>
    <pc:docChg chg="undo custSel addSld delSld modSld sldOrd modSection">
      <pc:chgData name="Nieuwpoort,Renske R.T.J." userId="7c9c861c-be5b-4584-8f25-4dfd598ab3d1" providerId="ADAL" clId="{5C9DAB76-E988-A543-A340-4FE33235C548}" dt="2022-05-03T12:37:43.018" v="419"/>
      <pc:docMkLst>
        <pc:docMk/>
      </pc:docMkLst>
      <pc:sldChg chg="modSp mod">
        <pc:chgData name="Nieuwpoort,Renske R.T.J." userId="7c9c861c-be5b-4584-8f25-4dfd598ab3d1" providerId="ADAL" clId="{5C9DAB76-E988-A543-A340-4FE33235C548}" dt="2022-05-03T12:18:01.159" v="36" actId="1076"/>
        <pc:sldMkLst>
          <pc:docMk/>
          <pc:sldMk cId="2161378384" sldId="326"/>
        </pc:sldMkLst>
        <pc:graphicFrameChg chg="mod">
          <ac:chgData name="Nieuwpoort,Renske R.T.J." userId="7c9c861c-be5b-4584-8f25-4dfd598ab3d1" providerId="ADAL" clId="{5C9DAB76-E988-A543-A340-4FE33235C548}" dt="2022-05-03T12:17:46.359" v="33"/>
          <ac:graphicFrameMkLst>
            <pc:docMk/>
            <pc:sldMk cId="2161378384" sldId="326"/>
            <ac:graphicFrameMk id="22" creationId="{107BAE4D-BBE1-4AF2-9DC0-51A315C7CD1F}"/>
          </ac:graphicFrameMkLst>
        </pc:graphicFrameChg>
        <pc:picChg chg="mod">
          <ac:chgData name="Nieuwpoort,Renske R.T.J." userId="7c9c861c-be5b-4584-8f25-4dfd598ab3d1" providerId="ADAL" clId="{5C9DAB76-E988-A543-A340-4FE33235C548}" dt="2022-05-03T12:17:58.615" v="35" actId="1076"/>
          <ac:picMkLst>
            <pc:docMk/>
            <pc:sldMk cId="2161378384" sldId="326"/>
            <ac:picMk id="98" creationId="{BA6F8A53-C6E7-E5EC-CC90-ABEB90F96181}"/>
          </ac:picMkLst>
        </pc:picChg>
        <pc:picChg chg="mod">
          <ac:chgData name="Nieuwpoort,Renske R.T.J." userId="7c9c861c-be5b-4584-8f25-4dfd598ab3d1" providerId="ADAL" clId="{5C9DAB76-E988-A543-A340-4FE33235C548}" dt="2022-05-03T12:18:01.159" v="36" actId="1076"/>
          <ac:picMkLst>
            <pc:docMk/>
            <pc:sldMk cId="2161378384" sldId="326"/>
            <ac:picMk id="105" creationId="{29631AF6-6447-F94F-604A-FF28C29C6232}"/>
          </ac:picMkLst>
        </pc:picChg>
        <pc:picChg chg="mod">
          <ac:chgData name="Nieuwpoort,Renske R.T.J." userId="7c9c861c-be5b-4584-8f25-4dfd598ab3d1" providerId="ADAL" clId="{5C9DAB76-E988-A543-A340-4FE33235C548}" dt="2022-05-03T12:17:55.023" v="34" actId="1076"/>
          <ac:picMkLst>
            <pc:docMk/>
            <pc:sldMk cId="2161378384" sldId="326"/>
            <ac:picMk id="106" creationId="{202B1013-D478-78FE-D360-8AAC0FD05C85}"/>
          </ac:picMkLst>
        </pc:picChg>
        <pc:picChg chg="mod">
          <ac:chgData name="Nieuwpoort,Renske R.T.J." userId="7c9c861c-be5b-4584-8f25-4dfd598ab3d1" providerId="ADAL" clId="{5C9DAB76-E988-A543-A340-4FE33235C548}" dt="2022-05-03T12:17:41.191" v="32" actId="1076"/>
          <ac:picMkLst>
            <pc:docMk/>
            <pc:sldMk cId="2161378384" sldId="326"/>
            <ac:picMk id="172" creationId="{0918D2FC-2EA9-C5F9-EF24-65052AE35A28}"/>
          </ac:picMkLst>
        </pc:picChg>
      </pc:sldChg>
      <pc:sldChg chg="addSp delSp modSp mod">
        <pc:chgData name="Nieuwpoort,Renske R.T.J." userId="7c9c861c-be5b-4584-8f25-4dfd598ab3d1" providerId="ADAL" clId="{5C9DAB76-E988-A543-A340-4FE33235C548}" dt="2022-05-03T12:24:03.517" v="216" actId="1076"/>
        <pc:sldMkLst>
          <pc:docMk/>
          <pc:sldMk cId="2514957503" sldId="345"/>
        </pc:sldMkLst>
        <pc:spChg chg="mod">
          <ac:chgData name="Nieuwpoort,Renske R.T.J." userId="7c9c861c-be5b-4584-8f25-4dfd598ab3d1" providerId="ADAL" clId="{5C9DAB76-E988-A543-A340-4FE33235C548}" dt="2022-05-03T12:23:24.105" v="210" actId="20577"/>
          <ac:spMkLst>
            <pc:docMk/>
            <pc:sldMk cId="2514957503" sldId="345"/>
            <ac:spMk id="3" creationId="{00000000-0000-0000-0000-000000000000}"/>
          </ac:spMkLst>
        </pc:spChg>
        <pc:spChg chg="del mod">
          <ac:chgData name="Nieuwpoort,Renske R.T.J." userId="7c9c861c-be5b-4584-8f25-4dfd598ab3d1" providerId="ADAL" clId="{5C9DAB76-E988-A543-A340-4FE33235C548}" dt="2022-05-03T12:21:53.093" v="188" actId="478"/>
          <ac:spMkLst>
            <pc:docMk/>
            <pc:sldMk cId="2514957503" sldId="345"/>
            <ac:spMk id="4" creationId="{00000000-0000-0000-0000-000000000000}"/>
          </ac:spMkLst>
        </pc:spChg>
        <pc:spChg chg="del mod">
          <ac:chgData name="Nieuwpoort,Renske R.T.J." userId="7c9c861c-be5b-4584-8f25-4dfd598ab3d1" providerId="ADAL" clId="{5C9DAB76-E988-A543-A340-4FE33235C548}" dt="2022-05-03T12:21:55.508" v="189" actId="478"/>
          <ac:spMkLst>
            <pc:docMk/>
            <pc:sldMk cId="2514957503" sldId="345"/>
            <ac:spMk id="5" creationId="{00000000-0000-0000-0000-000000000000}"/>
          </ac:spMkLst>
        </pc:spChg>
        <pc:picChg chg="add mod">
          <ac:chgData name="Nieuwpoort,Renske R.T.J." userId="7c9c861c-be5b-4584-8f25-4dfd598ab3d1" providerId="ADAL" clId="{5C9DAB76-E988-A543-A340-4FE33235C548}" dt="2022-05-03T12:24:03.517" v="216" actId="1076"/>
          <ac:picMkLst>
            <pc:docMk/>
            <pc:sldMk cId="2514957503" sldId="345"/>
            <ac:picMk id="6" creationId="{075E2B18-32B7-E2F6-D606-866682DE3E56}"/>
          </ac:picMkLst>
        </pc:picChg>
      </pc:sldChg>
      <pc:sldChg chg="modSp">
        <pc:chgData name="Nieuwpoort,Renske R.T.J." userId="7c9c861c-be5b-4584-8f25-4dfd598ab3d1" providerId="ADAL" clId="{5C9DAB76-E988-A543-A340-4FE33235C548}" dt="2022-05-03T12:14:54.125" v="3"/>
        <pc:sldMkLst>
          <pc:docMk/>
          <pc:sldMk cId="2165283548" sldId="346"/>
        </pc:sldMkLst>
        <pc:picChg chg="mod">
          <ac:chgData name="Nieuwpoort,Renske R.T.J." userId="7c9c861c-be5b-4584-8f25-4dfd598ab3d1" providerId="ADAL" clId="{5C9DAB76-E988-A543-A340-4FE33235C548}" dt="2022-05-03T12:14:54.125" v="3"/>
          <ac:picMkLst>
            <pc:docMk/>
            <pc:sldMk cId="2165283548" sldId="346"/>
            <ac:picMk id="12" creationId="{00000000-0000-0000-0000-000000000000}"/>
          </ac:picMkLst>
        </pc:picChg>
      </pc:sldChg>
      <pc:sldChg chg="addSp delSp mod">
        <pc:chgData name="Nieuwpoort,Renske R.T.J." userId="7c9c861c-be5b-4584-8f25-4dfd598ab3d1" providerId="ADAL" clId="{5C9DAB76-E988-A543-A340-4FE33235C548}" dt="2022-05-03T12:35:31.864" v="379" actId="478"/>
        <pc:sldMkLst>
          <pc:docMk/>
          <pc:sldMk cId="2092779891" sldId="359"/>
        </pc:sldMkLst>
        <pc:spChg chg="add del">
          <ac:chgData name="Nieuwpoort,Renske R.T.J." userId="7c9c861c-be5b-4584-8f25-4dfd598ab3d1" providerId="ADAL" clId="{5C9DAB76-E988-A543-A340-4FE33235C548}" dt="2022-05-03T12:35:31.864" v="379" actId="478"/>
          <ac:spMkLst>
            <pc:docMk/>
            <pc:sldMk cId="2092779891" sldId="359"/>
            <ac:spMk id="3" creationId="{E9021121-5931-6940-5CF1-E84ED197546E}"/>
          </ac:spMkLst>
        </pc:spChg>
      </pc:sldChg>
      <pc:sldChg chg="addSp delSp modSp mod delAnim modAnim modNotesTx">
        <pc:chgData name="Nieuwpoort,Renske R.T.J." userId="7c9c861c-be5b-4584-8f25-4dfd598ab3d1" providerId="ADAL" clId="{5C9DAB76-E988-A543-A340-4FE33235C548}" dt="2022-05-03T12:36:26.761" v="394" actId="1076"/>
        <pc:sldMkLst>
          <pc:docMk/>
          <pc:sldMk cId="1990727372" sldId="362"/>
        </pc:sldMkLst>
        <pc:spChg chg="mod">
          <ac:chgData name="Nieuwpoort,Renske R.T.J." userId="7c9c861c-be5b-4584-8f25-4dfd598ab3d1" providerId="ADAL" clId="{5C9DAB76-E988-A543-A340-4FE33235C548}" dt="2022-05-03T12:27:41.836" v="275" actId="14100"/>
          <ac:spMkLst>
            <pc:docMk/>
            <pc:sldMk cId="1990727372" sldId="362"/>
            <ac:spMk id="2" creationId="{00000000-0000-0000-0000-000000000000}"/>
          </ac:spMkLst>
        </pc:spChg>
        <pc:spChg chg="del mod">
          <ac:chgData name="Nieuwpoort,Renske R.T.J." userId="7c9c861c-be5b-4584-8f25-4dfd598ab3d1" providerId="ADAL" clId="{5C9DAB76-E988-A543-A340-4FE33235C548}" dt="2022-05-03T12:26:32.579" v="245"/>
          <ac:spMkLst>
            <pc:docMk/>
            <pc:sldMk cId="1990727372" sldId="362"/>
            <ac:spMk id="3" creationId="{00000000-0000-0000-0000-000000000000}"/>
          </ac:spMkLst>
        </pc:spChg>
        <pc:spChg chg="mod">
          <ac:chgData name="Nieuwpoort,Renske R.T.J." userId="7c9c861c-be5b-4584-8f25-4dfd598ab3d1" providerId="ADAL" clId="{5C9DAB76-E988-A543-A340-4FE33235C548}" dt="2022-05-03T12:29:00.962" v="298" actId="1076"/>
          <ac:spMkLst>
            <pc:docMk/>
            <pc:sldMk cId="1990727372" sldId="362"/>
            <ac:spMk id="8" creationId="{00000000-0000-0000-0000-000000000000}"/>
          </ac:spMkLst>
        </pc:spChg>
        <pc:spChg chg="mod">
          <ac:chgData name="Nieuwpoort,Renske R.T.J." userId="7c9c861c-be5b-4584-8f25-4dfd598ab3d1" providerId="ADAL" clId="{5C9DAB76-E988-A543-A340-4FE33235C548}" dt="2022-05-03T12:32:30.438" v="346" actId="1076"/>
          <ac:spMkLst>
            <pc:docMk/>
            <pc:sldMk cId="1990727372" sldId="362"/>
            <ac:spMk id="11" creationId="{00000000-0000-0000-0000-000000000000}"/>
          </ac:spMkLst>
        </pc:spChg>
        <pc:spChg chg="add del mod">
          <ac:chgData name="Nieuwpoort,Renske R.T.J." userId="7c9c861c-be5b-4584-8f25-4dfd598ab3d1" providerId="ADAL" clId="{5C9DAB76-E988-A543-A340-4FE33235C548}" dt="2022-05-03T12:32:30.149" v="345" actId="767"/>
          <ac:spMkLst>
            <pc:docMk/>
            <pc:sldMk cId="1990727372" sldId="362"/>
            <ac:spMk id="18" creationId="{FD1A2158-8CC4-7D2F-DF56-2EF7A893B5C5}"/>
          </ac:spMkLst>
        </pc:spChg>
        <pc:spChg chg="add del mod">
          <ac:chgData name="Nieuwpoort,Renske R.T.J." userId="7c9c861c-be5b-4584-8f25-4dfd598ab3d1" providerId="ADAL" clId="{5C9DAB76-E988-A543-A340-4FE33235C548}" dt="2022-05-03T12:32:29.165" v="342" actId="767"/>
          <ac:spMkLst>
            <pc:docMk/>
            <pc:sldMk cId="1990727372" sldId="362"/>
            <ac:spMk id="19" creationId="{7D5FAEEC-30BF-1015-68C9-2E59E6829C4C}"/>
          </ac:spMkLst>
        </pc:spChg>
        <pc:spChg chg="add del mod">
          <ac:chgData name="Nieuwpoort,Renske R.T.J." userId="7c9c861c-be5b-4584-8f25-4dfd598ab3d1" providerId="ADAL" clId="{5C9DAB76-E988-A543-A340-4FE33235C548}" dt="2022-05-03T12:33:18.917" v="350"/>
          <ac:spMkLst>
            <pc:docMk/>
            <pc:sldMk cId="1990727372" sldId="362"/>
            <ac:spMk id="20" creationId="{B3F186CC-55A0-B702-287B-70D5FF0818CF}"/>
          </ac:spMkLst>
        </pc:spChg>
        <pc:spChg chg="del mod">
          <ac:chgData name="Nieuwpoort,Renske R.T.J." userId="7c9c861c-be5b-4584-8f25-4dfd598ab3d1" providerId="ADAL" clId="{5C9DAB76-E988-A543-A340-4FE33235C548}" dt="2022-05-03T12:27:52.634" v="277" actId="478"/>
          <ac:spMkLst>
            <pc:docMk/>
            <pc:sldMk cId="1990727372" sldId="362"/>
            <ac:spMk id="22" creationId="{00000000-0000-0000-0000-000000000000}"/>
          </ac:spMkLst>
        </pc:spChg>
        <pc:grpChg chg="mod">
          <ac:chgData name="Nieuwpoort,Renske R.T.J." userId="7c9c861c-be5b-4584-8f25-4dfd598ab3d1" providerId="ADAL" clId="{5C9DAB76-E988-A543-A340-4FE33235C548}" dt="2022-05-03T12:27:41.836" v="275" actId="14100"/>
          <ac:grpSpMkLst>
            <pc:docMk/>
            <pc:sldMk cId="1990727372" sldId="362"/>
            <ac:grpSpMk id="6" creationId="{00000000-0000-0000-0000-000000000000}"/>
          </ac:grpSpMkLst>
        </pc:grpChg>
        <pc:grpChg chg="mod">
          <ac:chgData name="Nieuwpoort,Renske R.T.J." userId="7c9c861c-be5b-4584-8f25-4dfd598ab3d1" providerId="ADAL" clId="{5C9DAB76-E988-A543-A340-4FE33235C548}" dt="2022-05-03T12:32:30.438" v="346" actId="1076"/>
          <ac:grpSpMkLst>
            <pc:docMk/>
            <pc:sldMk cId="1990727372" sldId="362"/>
            <ac:grpSpMk id="10" creationId="{00000000-0000-0000-0000-000000000000}"/>
          </ac:grpSpMkLst>
        </pc:grpChg>
        <pc:picChg chg="mod">
          <ac:chgData name="Nieuwpoort,Renske R.T.J." userId="7c9c861c-be5b-4584-8f25-4dfd598ab3d1" providerId="ADAL" clId="{5C9DAB76-E988-A543-A340-4FE33235C548}" dt="2022-05-03T12:36:26.761" v="394" actId="1076"/>
          <ac:picMkLst>
            <pc:docMk/>
            <pc:sldMk cId="1990727372" sldId="362"/>
            <ac:picMk id="5" creationId="{00000000-0000-0000-0000-000000000000}"/>
          </ac:picMkLst>
        </pc:picChg>
        <pc:picChg chg="mod">
          <ac:chgData name="Nieuwpoort,Renske R.T.J." userId="7c9c861c-be5b-4584-8f25-4dfd598ab3d1" providerId="ADAL" clId="{5C9DAB76-E988-A543-A340-4FE33235C548}" dt="2022-05-03T12:28:56.556" v="297" actId="1076"/>
          <ac:picMkLst>
            <pc:docMk/>
            <pc:sldMk cId="1990727372" sldId="362"/>
            <ac:picMk id="7" creationId="{00000000-0000-0000-0000-000000000000}"/>
          </ac:picMkLst>
        </pc:picChg>
        <pc:picChg chg="mod">
          <ac:chgData name="Nieuwpoort,Renske R.T.J." userId="7c9c861c-be5b-4584-8f25-4dfd598ab3d1" providerId="ADAL" clId="{5C9DAB76-E988-A543-A340-4FE33235C548}" dt="2022-05-03T12:29:58.922" v="324" actId="1076"/>
          <ac:picMkLst>
            <pc:docMk/>
            <pc:sldMk cId="1990727372" sldId="362"/>
            <ac:picMk id="9" creationId="{00000000-0000-0000-0000-000000000000}"/>
          </ac:picMkLst>
        </pc:picChg>
        <pc:picChg chg="mod">
          <ac:chgData name="Nieuwpoort,Renske R.T.J." userId="7c9c861c-be5b-4584-8f25-4dfd598ab3d1" providerId="ADAL" clId="{5C9DAB76-E988-A543-A340-4FE33235C548}" dt="2022-05-03T12:32:30.438" v="346" actId="1076"/>
          <ac:picMkLst>
            <pc:docMk/>
            <pc:sldMk cId="1990727372" sldId="362"/>
            <ac:picMk id="12" creationId="{00000000-0000-0000-0000-000000000000}"/>
          </ac:picMkLst>
        </pc:picChg>
        <pc:picChg chg="mod">
          <ac:chgData name="Nieuwpoort,Renske R.T.J." userId="7c9c861c-be5b-4584-8f25-4dfd598ab3d1" providerId="ADAL" clId="{5C9DAB76-E988-A543-A340-4FE33235C548}" dt="2022-05-03T12:28:49.121" v="295" actId="14100"/>
          <ac:picMkLst>
            <pc:docMk/>
            <pc:sldMk cId="1990727372" sldId="362"/>
            <ac:picMk id="13" creationId="{00000000-0000-0000-0000-000000000000}"/>
          </ac:picMkLst>
        </pc:picChg>
        <pc:picChg chg="mod">
          <ac:chgData name="Nieuwpoort,Renske R.T.J." userId="7c9c861c-be5b-4584-8f25-4dfd598ab3d1" providerId="ADAL" clId="{5C9DAB76-E988-A543-A340-4FE33235C548}" dt="2022-05-03T12:29:44.296" v="315" actId="1035"/>
          <ac:picMkLst>
            <pc:docMk/>
            <pc:sldMk cId="1990727372" sldId="362"/>
            <ac:picMk id="1028" creationId="{00000000-0000-0000-0000-000000000000}"/>
          </ac:picMkLst>
        </pc:picChg>
        <pc:picChg chg="mod">
          <ac:chgData name="Nieuwpoort,Renske R.T.J." userId="7c9c861c-be5b-4584-8f25-4dfd598ab3d1" providerId="ADAL" clId="{5C9DAB76-E988-A543-A340-4FE33235C548}" dt="2022-05-03T12:29:50.339" v="322" actId="1035"/>
          <ac:picMkLst>
            <pc:docMk/>
            <pc:sldMk cId="1990727372" sldId="362"/>
            <ac:picMk id="1030" creationId="{00000000-0000-0000-0000-000000000000}"/>
          </ac:picMkLst>
        </pc:picChg>
        <pc:cxnChg chg="mod">
          <ac:chgData name="Nieuwpoort,Renske R.T.J." userId="7c9c861c-be5b-4584-8f25-4dfd598ab3d1" providerId="ADAL" clId="{5C9DAB76-E988-A543-A340-4FE33235C548}" dt="2022-05-03T12:28:37.761" v="291" actId="1076"/>
          <ac:cxnSpMkLst>
            <pc:docMk/>
            <pc:sldMk cId="1990727372" sldId="362"/>
            <ac:cxnSpMk id="17" creationId="{00000000-0000-0000-0000-000000000000}"/>
          </ac:cxnSpMkLst>
        </pc:cxnChg>
        <pc:cxnChg chg="mod">
          <ac:chgData name="Nieuwpoort,Renske R.T.J." userId="7c9c861c-be5b-4584-8f25-4dfd598ab3d1" providerId="ADAL" clId="{5C9DAB76-E988-A543-A340-4FE33235C548}" dt="2022-05-03T12:27:41.836" v="275" actId="14100"/>
          <ac:cxnSpMkLst>
            <pc:docMk/>
            <pc:sldMk cId="1990727372" sldId="362"/>
            <ac:cxnSpMk id="28" creationId="{00000000-0000-0000-0000-000000000000}"/>
          </ac:cxnSpMkLst>
        </pc:cxnChg>
        <pc:cxnChg chg="mod">
          <ac:chgData name="Nieuwpoort,Renske R.T.J." userId="7c9c861c-be5b-4584-8f25-4dfd598ab3d1" providerId="ADAL" clId="{5C9DAB76-E988-A543-A340-4FE33235C548}" dt="2022-05-03T12:29:39.834" v="311" actId="1076"/>
          <ac:cxnSpMkLst>
            <pc:docMk/>
            <pc:sldMk cId="1990727372" sldId="362"/>
            <ac:cxnSpMk id="30" creationId="{00000000-0000-0000-0000-000000000000}"/>
          </ac:cxnSpMkLst>
        </pc:cxnChg>
        <pc:cxnChg chg="mod">
          <ac:chgData name="Nieuwpoort,Renske R.T.J." userId="7c9c861c-be5b-4584-8f25-4dfd598ab3d1" providerId="ADAL" clId="{5C9DAB76-E988-A543-A340-4FE33235C548}" dt="2022-05-03T12:29:09.044" v="300" actId="1076"/>
          <ac:cxnSpMkLst>
            <pc:docMk/>
            <pc:sldMk cId="1990727372" sldId="362"/>
            <ac:cxnSpMk id="35" creationId="{00000000-0000-0000-0000-000000000000}"/>
          </ac:cxnSpMkLst>
        </pc:cxnChg>
        <pc:cxnChg chg="mod">
          <ac:chgData name="Nieuwpoort,Renske R.T.J." userId="7c9c861c-be5b-4584-8f25-4dfd598ab3d1" providerId="ADAL" clId="{5C9DAB76-E988-A543-A340-4FE33235C548}" dt="2022-05-03T12:29:31.746" v="308" actId="14100"/>
          <ac:cxnSpMkLst>
            <pc:docMk/>
            <pc:sldMk cId="1990727372" sldId="362"/>
            <ac:cxnSpMk id="36" creationId="{00000000-0000-0000-0000-000000000000}"/>
          </ac:cxnSpMkLst>
        </pc:cxnChg>
        <pc:cxnChg chg="mod">
          <ac:chgData name="Nieuwpoort,Renske R.T.J." userId="7c9c861c-be5b-4584-8f25-4dfd598ab3d1" providerId="ADAL" clId="{5C9DAB76-E988-A543-A340-4FE33235C548}" dt="2022-05-03T12:27:41.836" v="275" actId="14100"/>
          <ac:cxnSpMkLst>
            <pc:docMk/>
            <pc:sldMk cId="1990727372" sldId="362"/>
            <ac:cxnSpMk id="38" creationId="{00000000-0000-0000-0000-000000000000}"/>
          </ac:cxnSpMkLst>
        </pc:cxnChg>
      </pc:sldChg>
      <pc:sldChg chg="addSp modSp mod">
        <pc:chgData name="Nieuwpoort,Renske R.T.J." userId="7c9c861c-be5b-4584-8f25-4dfd598ab3d1" providerId="ADAL" clId="{5C9DAB76-E988-A543-A340-4FE33235C548}" dt="2022-05-03T12:31:02.387" v="335" actId="1076"/>
        <pc:sldMkLst>
          <pc:docMk/>
          <pc:sldMk cId="3855938907" sldId="363"/>
        </pc:sldMkLst>
        <pc:spChg chg="mod">
          <ac:chgData name="Nieuwpoort,Renske R.T.J." userId="7c9c861c-be5b-4584-8f25-4dfd598ab3d1" providerId="ADAL" clId="{5C9DAB76-E988-A543-A340-4FE33235C548}" dt="2022-05-03T12:30:15.527" v="327" actId="113"/>
          <ac:spMkLst>
            <pc:docMk/>
            <pc:sldMk cId="3855938907" sldId="363"/>
            <ac:spMk id="7" creationId="{00000000-0000-0000-0000-000000000000}"/>
          </ac:spMkLst>
        </pc:spChg>
        <pc:picChg chg="add mod">
          <ac:chgData name="Nieuwpoort,Renske R.T.J." userId="7c9c861c-be5b-4584-8f25-4dfd598ab3d1" providerId="ADAL" clId="{5C9DAB76-E988-A543-A340-4FE33235C548}" dt="2022-05-03T12:31:02.387" v="335" actId="1076"/>
          <ac:picMkLst>
            <pc:docMk/>
            <pc:sldMk cId="3855938907" sldId="363"/>
            <ac:picMk id="4" creationId="{8051A472-BB74-4A49-A95B-187CAE25F164}"/>
          </ac:picMkLst>
        </pc:picChg>
      </pc:sldChg>
      <pc:sldChg chg="modSp mod modAnim">
        <pc:chgData name="Nieuwpoort,Renske R.T.J." userId="7c9c861c-be5b-4584-8f25-4dfd598ab3d1" providerId="ADAL" clId="{5C9DAB76-E988-A543-A340-4FE33235C548}" dt="2022-05-03T12:37:43.018" v="419"/>
        <pc:sldMkLst>
          <pc:docMk/>
          <pc:sldMk cId="4117137325" sldId="365"/>
        </pc:sldMkLst>
        <pc:spChg chg="mod">
          <ac:chgData name="Nieuwpoort,Renske R.T.J." userId="7c9c861c-be5b-4584-8f25-4dfd598ab3d1" providerId="ADAL" clId="{5C9DAB76-E988-A543-A340-4FE33235C548}" dt="2022-05-03T12:37:15.098" v="404" actId="1076"/>
          <ac:spMkLst>
            <pc:docMk/>
            <pc:sldMk cId="4117137325" sldId="365"/>
            <ac:spMk id="4" creationId="{00000000-0000-0000-0000-000000000000}"/>
          </ac:spMkLst>
        </pc:spChg>
        <pc:spChg chg="mod">
          <ac:chgData name="Nieuwpoort,Renske R.T.J." userId="7c9c861c-be5b-4584-8f25-4dfd598ab3d1" providerId="ADAL" clId="{5C9DAB76-E988-A543-A340-4FE33235C548}" dt="2022-05-03T12:24:39.333" v="222" actId="1076"/>
          <ac:spMkLst>
            <pc:docMk/>
            <pc:sldMk cId="4117137325" sldId="365"/>
            <ac:spMk id="22" creationId="{00000000-0000-0000-0000-000000000000}"/>
          </ac:spMkLst>
        </pc:spChg>
        <pc:spChg chg="mod">
          <ac:chgData name="Nieuwpoort,Renske R.T.J." userId="7c9c861c-be5b-4584-8f25-4dfd598ab3d1" providerId="ADAL" clId="{5C9DAB76-E988-A543-A340-4FE33235C548}" dt="2022-05-03T12:37:30.330" v="408" actId="1076"/>
          <ac:spMkLst>
            <pc:docMk/>
            <pc:sldMk cId="4117137325" sldId="365"/>
            <ac:spMk id="24" creationId="{00000000-0000-0000-0000-000000000000}"/>
          </ac:spMkLst>
        </pc:spChg>
        <pc:spChg chg="mod">
          <ac:chgData name="Nieuwpoort,Renske R.T.J." userId="7c9c861c-be5b-4584-8f25-4dfd598ab3d1" providerId="ADAL" clId="{5C9DAB76-E988-A543-A340-4FE33235C548}" dt="2022-05-03T12:37:04.169" v="401" actId="14100"/>
          <ac:spMkLst>
            <pc:docMk/>
            <pc:sldMk cId="4117137325" sldId="365"/>
            <ac:spMk id="26" creationId="{00000000-0000-0000-0000-000000000000}"/>
          </ac:spMkLst>
        </pc:spChg>
        <pc:spChg chg="mod">
          <ac:chgData name="Nieuwpoort,Renske R.T.J." userId="7c9c861c-be5b-4584-8f25-4dfd598ab3d1" providerId="ADAL" clId="{5C9DAB76-E988-A543-A340-4FE33235C548}" dt="2022-05-03T12:37:20.170" v="405" actId="14100"/>
          <ac:spMkLst>
            <pc:docMk/>
            <pc:sldMk cId="4117137325" sldId="365"/>
            <ac:spMk id="27" creationId="{00000000-0000-0000-0000-000000000000}"/>
          </ac:spMkLst>
        </pc:spChg>
      </pc:sldChg>
      <pc:sldChg chg="addSp modSp mod">
        <pc:chgData name="Nieuwpoort,Renske R.T.J." userId="7c9c861c-be5b-4584-8f25-4dfd598ab3d1" providerId="ADAL" clId="{5C9DAB76-E988-A543-A340-4FE33235C548}" dt="2022-05-03T12:16:13.685" v="9" actId="1440"/>
        <pc:sldMkLst>
          <pc:docMk/>
          <pc:sldMk cId="700668167" sldId="367"/>
        </pc:sldMkLst>
        <pc:picChg chg="add mod">
          <ac:chgData name="Nieuwpoort,Renske R.T.J." userId="7c9c861c-be5b-4584-8f25-4dfd598ab3d1" providerId="ADAL" clId="{5C9DAB76-E988-A543-A340-4FE33235C548}" dt="2022-05-03T12:16:13.685" v="9" actId="1440"/>
          <ac:picMkLst>
            <pc:docMk/>
            <pc:sldMk cId="700668167" sldId="367"/>
            <ac:picMk id="4" creationId="{9B1C7D9E-CED4-894B-81F4-7108BA830EAD}"/>
          </ac:picMkLst>
        </pc:picChg>
      </pc:sldChg>
      <pc:sldChg chg="modSp mod">
        <pc:chgData name="Nieuwpoort,Renske R.T.J." userId="7c9c861c-be5b-4584-8f25-4dfd598ab3d1" providerId="ADAL" clId="{5C9DAB76-E988-A543-A340-4FE33235C548}" dt="2022-05-03T12:24:13.405" v="218" actId="1076"/>
        <pc:sldMkLst>
          <pc:docMk/>
          <pc:sldMk cId="671932153" sldId="370"/>
        </pc:sldMkLst>
        <pc:spChg chg="mod">
          <ac:chgData name="Nieuwpoort,Renske R.T.J." userId="7c9c861c-be5b-4584-8f25-4dfd598ab3d1" providerId="ADAL" clId="{5C9DAB76-E988-A543-A340-4FE33235C548}" dt="2022-05-03T12:20:41.364" v="150" actId="20577"/>
          <ac:spMkLst>
            <pc:docMk/>
            <pc:sldMk cId="671932153" sldId="370"/>
            <ac:spMk id="2" creationId="{00000000-0000-0000-0000-000000000000}"/>
          </ac:spMkLst>
        </pc:spChg>
        <pc:spChg chg="mod">
          <ac:chgData name="Nieuwpoort,Renske R.T.J." userId="7c9c861c-be5b-4584-8f25-4dfd598ab3d1" providerId="ADAL" clId="{5C9DAB76-E988-A543-A340-4FE33235C548}" dt="2022-05-03T12:20:55.275" v="177" actId="20577"/>
          <ac:spMkLst>
            <pc:docMk/>
            <pc:sldMk cId="671932153" sldId="370"/>
            <ac:spMk id="7" creationId="{00000000-0000-0000-0000-000000000000}"/>
          </ac:spMkLst>
        </pc:spChg>
        <pc:picChg chg="mod">
          <ac:chgData name="Nieuwpoort,Renske R.T.J." userId="7c9c861c-be5b-4584-8f25-4dfd598ab3d1" providerId="ADAL" clId="{5C9DAB76-E988-A543-A340-4FE33235C548}" dt="2022-05-03T12:24:13.405" v="218" actId="1076"/>
          <ac:picMkLst>
            <pc:docMk/>
            <pc:sldMk cId="671932153" sldId="370"/>
            <ac:picMk id="3" creationId="{BDA564C6-CF6D-0BC7-6137-632070CFB6EF}"/>
          </ac:picMkLst>
        </pc:picChg>
      </pc:sldChg>
      <pc:sldChg chg="modSp mod ord">
        <pc:chgData name="Nieuwpoort,Renske R.T.J." userId="7c9c861c-be5b-4584-8f25-4dfd598ab3d1" providerId="ADAL" clId="{5C9DAB76-E988-A543-A340-4FE33235C548}" dt="2022-05-03T12:20:20.697" v="98" actId="27636"/>
        <pc:sldMkLst>
          <pc:docMk/>
          <pc:sldMk cId="1692766608" sldId="372"/>
        </pc:sldMkLst>
        <pc:spChg chg="mod">
          <ac:chgData name="Nieuwpoort,Renske R.T.J." userId="7c9c861c-be5b-4584-8f25-4dfd598ab3d1" providerId="ADAL" clId="{5C9DAB76-E988-A543-A340-4FE33235C548}" dt="2022-05-03T12:20:20.697" v="98" actId="27636"/>
          <ac:spMkLst>
            <pc:docMk/>
            <pc:sldMk cId="1692766608" sldId="372"/>
            <ac:spMk id="3" creationId="{D43F16F0-F0F6-974D-A2D1-3585A3486A6D}"/>
          </ac:spMkLst>
        </pc:spChg>
      </pc:sldChg>
      <pc:sldChg chg="modSp add del mod">
        <pc:chgData name="Nieuwpoort,Renske R.T.J." userId="7c9c861c-be5b-4584-8f25-4dfd598ab3d1" providerId="ADAL" clId="{5C9DAB76-E988-A543-A340-4FE33235C548}" dt="2022-05-03T12:20:22.501" v="99" actId="2696"/>
        <pc:sldMkLst>
          <pc:docMk/>
          <pc:sldMk cId="2994990842" sldId="373"/>
        </pc:sldMkLst>
        <pc:spChg chg="mod">
          <ac:chgData name="Nieuwpoort,Renske R.T.J." userId="7c9c861c-be5b-4584-8f25-4dfd598ab3d1" providerId="ADAL" clId="{5C9DAB76-E988-A543-A340-4FE33235C548}" dt="2022-05-03T12:20:11.433" v="94" actId="27636"/>
          <ac:spMkLst>
            <pc:docMk/>
            <pc:sldMk cId="2994990842" sldId="373"/>
            <ac:spMk id="3" creationId="{D43F16F0-F0F6-974D-A2D1-3585A3486A6D}"/>
          </ac:spMkLst>
        </pc:spChg>
      </pc:sldChg>
      <pc:sldChg chg="add">
        <pc:chgData name="Nieuwpoort,Renske R.T.J." userId="7c9c861c-be5b-4584-8f25-4dfd598ab3d1" providerId="ADAL" clId="{5C9DAB76-E988-A543-A340-4FE33235C548}" dt="2022-05-03T12:20:05.157" v="91" actId="2890"/>
        <pc:sldMkLst>
          <pc:docMk/>
          <pc:sldMk cId="1334544717" sldId="374"/>
        </pc:sldMkLst>
      </pc:sldChg>
      <pc:sldMasterChg chg="delSldLayout">
        <pc:chgData name="Nieuwpoort,Renske R.T.J." userId="7c9c861c-be5b-4584-8f25-4dfd598ab3d1" providerId="ADAL" clId="{5C9DAB76-E988-A543-A340-4FE33235C548}" dt="2022-05-03T12:20:22.501" v="99" actId="2696"/>
        <pc:sldMasterMkLst>
          <pc:docMk/>
          <pc:sldMasterMk cId="3854698444" sldId="2147483835"/>
        </pc:sldMasterMkLst>
        <pc:sldLayoutChg chg="del">
          <pc:chgData name="Nieuwpoort,Renske R.T.J." userId="7c9c861c-be5b-4584-8f25-4dfd598ab3d1" providerId="ADAL" clId="{5C9DAB76-E988-A543-A340-4FE33235C548}" dt="2022-05-03T12:20:22.501" v="99" actId="2696"/>
          <pc:sldLayoutMkLst>
            <pc:docMk/>
            <pc:sldMasterMk cId="3854698444" sldId="2147483835"/>
            <pc:sldLayoutMk cId="2237764602" sldId="2147483860"/>
          </pc:sldLayoutMkLst>
        </pc:sldLayoutChg>
      </pc:sldMasterChg>
    </pc:docChg>
  </pc:docChgLst>
  <pc:docChgLst>
    <pc:chgData name="Hart-Annokkee,Nadine N.B. van der" userId="S::884608@fontys.nl::b7db6f4d-e7f4-4396-a85b-7dcd8bb1bb79" providerId="AD" clId="Web-{C0AE5219-DCBD-423B-9F94-D38D6DAD29AC}"/>
    <pc:docChg chg="modSld">
      <pc:chgData name="Hart-Annokkee,Nadine N.B. van der" userId="S::884608@fontys.nl::b7db6f4d-e7f4-4396-a85b-7dcd8bb1bb79" providerId="AD" clId="Web-{C0AE5219-DCBD-423B-9F94-D38D6DAD29AC}" dt="2022-05-12T07:41:09.371" v="91"/>
      <pc:docMkLst>
        <pc:docMk/>
      </pc:docMkLst>
      <pc:sldChg chg="modNotes">
        <pc:chgData name="Hart-Annokkee,Nadine N.B. van der" userId="S::884608@fontys.nl::b7db6f4d-e7f4-4396-a85b-7dcd8bb1bb79" providerId="AD" clId="Web-{C0AE5219-DCBD-423B-9F94-D38D6DAD29AC}" dt="2022-05-12T07:41:09.371" v="91"/>
        <pc:sldMkLst>
          <pc:docMk/>
          <pc:sldMk cId="2514957503" sldId="345"/>
        </pc:sldMkLst>
      </pc:sldChg>
    </pc:docChg>
  </pc:docChgLst>
  <pc:docChgLst>
    <pc:chgData name="Nieuwpoort,Renske R.T.J." userId="S::872428@fontys.nl::7c9c861c-be5b-4584-8f25-4dfd598ab3d1" providerId="AD" clId="Web-{D6FD777A-A698-4837-9CBD-A24916EE4F65}"/>
    <pc:docChg chg="modSld">
      <pc:chgData name="Nieuwpoort,Renske R.T.J." userId="S::872428@fontys.nl::7c9c861c-be5b-4584-8f25-4dfd598ab3d1" providerId="AD" clId="Web-{D6FD777A-A698-4837-9CBD-A24916EE4F65}" dt="2022-05-03T13:21:01.669" v="28" actId="20577"/>
      <pc:docMkLst>
        <pc:docMk/>
      </pc:docMkLst>
      <pc:sldChg chg="modSp modNotes">
        <pc:chgData name="Nieuwpoort,Renske R.T.J." userId="S::872428@fontys.nl::7c9c861c-be5b-4584-8f25-4dfd598ab3d1" providerId="AD" clId="Web-{D6FD777A-A698-4837-9CBD-A24916EE4F65}" dt="2022-05-03T13:21:01.669" v="28" actId="20577"/>
        <pc:sldMkLst>
          <pc:docMk/>
          <pc:sldMk cId="2161378384" sldId="326"/>
        </pc:sldMkLst>
        <pc:graphicFrameChg chg="modGraphic">
          <ac:chgData name="Nieuwpoort,Renske R.T.J." userId="S::872428@fontys.nl::7c9c861c-be5b-4584-8f25-4dfd598ab3d1" providerId="AD" clId="Web-{D6FD777A-A698-4837-9CBD-A24916EE4F65}" dt="2022-05-03T13:21:01.669" v="28" actId="20577"/>
          <ac:graphicFrameMkLst>
            <pc:docMk/>
            <pc:sldMk cId="2161378384" sldId="326"/>
            <ac:graphicFrameMk id="22" creationId="{107BAE4D-BBE1-4AF2-9DC0-51A315C7CD1F}"/>
          </ac:graphicFrameMkLst>
        </pc:graphicFrameChg>
        <pc:picChg chg="mod">
          <ac:chgData name="Nieuwpoort,Renske R.T.J." userId="S::872428@fontys.nl::7c9c861c-be5b-4584-8f25-4dfd598ab3d1" providerId="AD" clId="Web-{D6FD777A-A698-4837-9CBD-A24916EE4F65}" dt="2022-05-03T13:17:51.633" v="17" actId="1076"/>
          <ac:picMkLst>
            <pc:docMk/>
            <pc:sldMk cId="2161378384" sldId="326"/>
            <ac:picMk id="169" creationId="{60E16396-B9BE-56E0-0765-0595B2BA0903}"/>
          </ac:picMkLst>
        </pc:picChg>
      </pc:sldChg>
      <pc:sldChg chg="modNotes">
        <pc:chgData name="Nieuwpoort,Renske R.T.J." userId="S::872428@fontys.nl::7c9c861c-be5b-4584-8f25-4dfd598ab3d1" providerId="AD" clId="Web-{D6FD777A-A698-4837-9CBD-A24916EE4F65}" dt="2022-05-03T13:11:30.545" v="14"/>
        <pc:sldMkLst>
          <pc:docMk/>
          <pc:sldMk cId="2470312364" sldId="364"/>
        </pc:sldMkLst>
      </pc:sldChg>
    </pc:docChg>
  </pc:docChgLst>
  <pc:docChgLst>
    <pc:chgData name="Moonen,Rosemarie R.M.J.H." userId="S::875672@fontys.nl::b3632e40-cc7e-4774-8eec-ab43a47b3810" providerId="AD" clId="Web-{3C11193D-CE68-4883-84FE-C471341B210D}"/>
    <pc:docChg chg="delSld modSld modSection">
      <pc:chgData name="Moonen,Rosemarie R.M.J.H." userId="S::875672@fontys.nl::b3632e40-cc7e-4774-8eec-ab43a47b3810" providerId="AD" clId="Web-{3C11193D-CE68-4883-84FE-C471341B210D}" dt="2022-04-28T10:55:42.046" v="60" actId="20577"/>
      <pc:docMkLst>
        <pc:docMk/>
      </pc:docMkLst>
      <pc:sldChg chg="addSp modSp">
        <pc:chgData name="Moonen,Rosemarie R.M.J.H." userId="S::875672@fontys.nl::b3632e40-cc7e-4774-8eec-ab43a47b3810" providerId="AD" clId="Web-{3C11193D-CE68-4883-84FE-C471341B210D}" dt="2022-04-28T10:55:42.046" v="60" actId="20577"/>
        <pc:sldMkLst>
          <pc:docMk/>
          <pc:sldMk cId="1184687487" sldId="310"/>
        </pc:sldMkLst>
        <pc:spChg chg="mod">
          <ac:chgData name="Moonen,Rosemarie R.M.J.H." userId="S::875672@fontys.nl::b3632e40-cc7e-4774-8eec-ab43a47b3810" providerId="AD" clId="Web-{3C11193D-CE68-4883-84FE-C471341B210D}" dt="2022-04-28T10:55:09.669" v="51" actId="20577"/>
          <ac:spMkLst>
            <pc:docMk/>
            <pc:sldMk cId="1184687487" sldId="310"/>
            <ac:spMk id="2" creationId="{00000000-0000-0000-0000-000000000000}"/>
          </ac:spMkLst>
        </pc:spChg>
        <pc:spChg chg="add mod">
          <ac:chgData name="Moonen,Rosemarie R.M.J.H." userId="S::875672@fontys.nl::b3632e40-cc7e-4774-8eec-ab43a47b3810" providerId="AD" clId="Web-{3C11193D-CE68-4883-84FE-C471341B210D}" dt="2022-04-28T10:55:25.967" v="54"/>
          <ac:spMkLst>
            <pc:docMk/>
            <pc:sldMk cId="1184687487" sldId="310"/>
            <ac:spMk id="3" creationId="{352E7AA1-7BE4-5B4B-7F81-30FB3A31DC73}"/>
          </ac:spMkLst>
        </pc:spChg>
        <pc:spChg chg="mod">
          <ac:chgData name="Moonen,Rosemarie R.M.J.H." userId="S::875672@fontys.nl::b3632e40-cc7e-4774-8eec-ab43a47b3810" providerId="AD" clId="Web-{3C11193D-CE68-4883-84FE-C471341B210D}" dt="2022-04-28T10:55:42.046" v="60" actId="20577"/>
          <ac:spMkLst>
            <pc:docMk/>
            <pc:sldMk cId="1184687487" sldId="310"/>
            <ac:spMk id="7" creationId="{00000000-0000-0000-0000-000000000000}"/>
          </ac:spMkLst>
        </pc:spChg>
      </pc:sldChg>
      <pc:sldChg chg="del">
        <pc:chgData name="Moonen,Rosemarie R.M.J.H." userId="S::875672@fontys.nl::b3632e40-cc7e-4774-8eec-ab43a47b3810" providerId="AD" clId="Web-{3C11193D-CE68-4883-84FE-C471341B210D}" dt="2022-04-28T10:50:31.934" v="27"/>
        <pc:sldMkLst>
          <pc:docMk/>
          <pc:sldMk cId="1805442751" sldId="316"/>
        </pc:sldMkLst>
      </pc:sldChg>
      <pc:sldChg chg="del">
        <pc:chgData name="Moonen,Rosemarie R.M.J.H." userId="S::875672@fontys.nl::b3632e40-cc7e-4774-8eec-ab43a47b3810" providerId="AD" clId="Web-{3C11193D-CE68-4883-84FE-C471341B210D}" dt="2022-04-28T10:48:06.754" v="2"/>
        <pc:sldMkLst>
          <pc:docMk/>
          <pc:sldMk cId="830948722" sldId="323"/>
        </pc:sldMkLst>
      </pc:sldChg>
      <pc:sldChg chg="del">
        <pc:chgData name="Moonen,Rosemarie R.M.J.H." userId="S::875672@fontys.nl::b3632e40-cc7e-4774-8eec-ab43a47b3810" providerId="AD" clId="Web-{3C11193D-CE68-4883-84FE-C471341B210D}" dt="2022-04-28T10:48:23.833" v="3"/>
        <pc:sldMkLst>
          <pc:docMk/>
          <pc:sldMk cId="622710562" sldId="324"/>
        </pc:sldMkLst>
      </pc:sldChg>
      <pc:sldChg chg="del">
        <pc:chgData name="Moonen,Rosemarie R.M.J.H." userId="S::875672@fontys.nl::b3632e40-cc7e-4774-8eec-ab43a47b3810" providerId="AD" clId="Web-{3C11193D-CE68-4883-84FE-C471341B210D}" dt="2022-04-28T10:51:07.655" v="32"/>
        <pc:sldMkLst>
          <pc:docMk/>
          <pc:sldMk cId="787777419" sldId="336"/>
        </pc:sldMkLst>
      </pc:sldChg>
      <pc:sldChg chg="del">
        <pc:chgData name="Moonen,Rosemarie R.M.J.H." userId="S::875672@fontys.nl::b3632e40-cc7e-4774-8eec-ab43a47b3810" providerId="AD" clId="Web-{3C11193D-CE68-4883-84FE-C471341B210D}" dt="2022-04-28T10:47:58.675" v="0"/>
        <pc:sldMkLst>
          <pc:docMk/>
          <pc:sldMk cId="2578388602" sldId="341"/>
        </pc:sldMkLst>
      </pc:sldChg>
      <pc:sldChg chg="del">
        <pc:chgData name="Moonen,Rosemarie R.M.J.H." userId="S::875672@fontys.nl::b3632e40-cc7e-4774-8eec-ab43a47b3810" providerId="AD" clId="Web-{3C11193D-CE68-4883-84FE-C471341B210D}" dt="2022-04-28T10:48:35.803" v="5"/>
        <pc:sldMkLst>
          <pc:docMk/>
          <pc:sldMk cId="2989065159" sldId="343"/>
        </pc:sldMkLst>
      </pc:sldChg>
      <pc:sldChg chg="modSp del">
        <pc:chgData name="Moonen,Rosemarie R.M.J.H." userId="S::875672@fontys.nl::b3632e40-cc7e-4774-8eec-ab43a47b3810" providerId="AD" clId="Web-{3C11193D-CE68-4883-84FE-C471341B210D}" dt="2022-04-28T10:50:29.715" v="26"/>
        <pc:sldMkLst>
          <pc:docMk/>
          <pc:sldMk cId="3789016439" sldId="347"/>
        </pc:sldMkLst>
        <pc:spChg chg="mod">
          <ac:chgData name="Moonen,Rosemarie R.M.J.H." userId="S::875672@fontys.nl::b3632e40-cc7e-4774-8eec-ab43a47b3810" providerId="AD" clId="Web-{3C11193D-CE68-4883-84FE-C471341B210D}" dt="2022-04-28T10:49:30.259" v="11" actId="20577"/>
          <ac:spMkLst>
            <pc:docMk/>
            <pc:sldMk cId="3789016439" sldId="347"/>
            <ac:spMk id="2" creationId="{00000000-0000-0000-0000-000000000000}"/>
          </ac:spMkLst>
        </pc:spChg>
        <pc:spChg chg="mod">
          <ac:chgData name="Moonen,Rosemarie R.M.J.H." userId="S::875672@fontys.nl::b3632e40-cc7e-4774-8eec-ab43a47b3810" providerId="AD" clId="Web-{3C11193D-CE68-4883-84FE-C471341B210D}" dt="2022-04-28T10:50:23.043" v="24" actId="20577"/>
          <ac:spMkLst>
            <pc:docMk/>
            <pc:sldMk cId="3789016439" sldId="347"/>
            <ac:spMk id="3" creationId="{00000000-0000-0000-0000-000000000000}"/>
          </ac:spMkLst>
        </pc:spChg>
      </pc:sldChg>
      <pc:sldChg chg="del">
        <pc:chgData name="Moonen,Rosemarie R.M.J.H." userId="S::875672@fontys.nl::b3632e40-cc7e-4774-8eec-ab43a47b3810" providerId="AD" clId="Web-{3C11193D-CE68-4883-84FE-C471341B210D}" dt="2022-04-28T10:48:31.959" v="4"/>
        <pc:sldMkLst>
          <pc:docMk/>
          <pc:sldMk cId="1917354522" sldId="348"/>
        </pc:sldMkLst>
      </pc:sldChg>
      <pc:sldChg chg="del">
        <pc:chgData name="Moonen,Rosemarie R.M.J.H." userId="S::875672@fontys.nl::b3632e40-cc7e-4774-8eec-ab43a47b3810" providerId="AD" clId="Web-{3C11193D-CE68-4883-84FE-C471341B210D}" dt="2022-04-28T10:50:26.028" v="25"/>
        <pc:sldMkLst>
          <pc:docMk/>
          <pc:sldMk cId="2476584814" sldId="349"/>
        </pc:sldMkLst>
      </pc:sldChg>
      <pc:sldChg chg="del">
        <pc:chgData name="Moonen,Rosemarie R.M.J.H." userId="S::875672@fontys.nl::b3632e40-cc7e-4774-8eec-ab43a47b3810" providerId="AD" clId="Web-{3C11193D-CE68-4883-84FE-C471341B210D}" dt="2022-04-28T10:48:01.160" v="1"/>
        <pc:sldMkLst>
          <pc:docMk/>
          <pc:sldMk cId="1644744051" sldId="354"/>
        </pc:sldMkLst>
      </pc:sldChg>
      <pc:sldChg chg="delSp modSp">
        <pc:chgData name="Moonen,Rosemarie R.M.J.H." userId="S::875672@fontys.nl::b3632e40-cc7e-4774-8eec-ab43a47b3810" providerId="AD" clId="Web-{3C11193D-CE68-4883-84FE-C471341B210D}" dt="2022-04-28T10:50:49.998" v="31" actId="14100"/>
        <pc:sldMkLst>
          <pc:docMk/>
          <pc:sldMk cId="1430768073" sldId="356"/>
        </pc:sldMkLst>
        <pc:spChg chg="mod">
          <ac:chgData name="Moonen,Rosemarie R.M.J.H." userId="S::875672@fontys.nl::b3632e40-cc7e-4774-8eec-ab43a47b3810" providerId="AD" clId="Web-{3C11193D-CE68-4883-84FE-C471341B210D}" dt="2022-04-28T10:50:49.998" v="31" actId="14100"/>
          <ac:spMkLst>
            <pc:docMk/>
            <pc:sldMk cId="1430768073" sldId="356"/>
            <ac:spMk id="3" creationId="{38E7E377-9F49-106F-E090-5449DAB53455}"/>
          </ac:spMkLst>
        </pc:spChg>
        <pc:picChg chg="del">
          <ac:chgData name="Moonen,Rosemarie R.M.J.H." userId="S::875672@fontys.nl::b3632e40-cc7e-4774-8eec-ab43a47b3810" providerId="AD" clId="Web-{3C11193D-CE68-4883-84FE-C471341B210D}" dt="2022-04-28T10:50:43.388" v="28"/>
          <ac:picMkLst>
            <pc:docMk/>
            <pc:sldMk cId="1430768073" sldId="356"/>
            <ac:picMk id="5" creationId="{C00E645F-DE69-D7AF-C5BC-9CF1A190501B}"/>
          </ac:picMkLst>
        </pc:picChg>
      </pc:sldChg>
    </pc:docChg>
  </pc:docChgLst>
  <pc:docChgLst>
    <pc:chgData name="Nieuwpoort,Renske R.T.J." userId="S::872428@fontys.nl::7c9c861c-be5b-4584-8f25-4dfd598ab3d1" providerId="AD" clId="Web-{7A6A1DFC-9F45-47FC-BAF5-F40B8A750DBE}"/>
    <pc:docChg chg="modSld">
      <pc:chgData name="Nieuwpoort,Renske R.T.J." userId="S::872428@fontys.nl::7c9c861c-be5b-4584-8f25-4dfd598ab3d1" providerId="AD" clId="Web-{7A6A1DFC-9F45-47FC-BAF5-F40B8A750DBE}" dt="2022-05-03T08:52:41.505" v="115" actId="1076"/>
      <pc:docMkLst>
        <pc:docMk/>
      </pc:docMkLst>
      <pc:sldChg chg="addSp modSp">
        <pc:chgData name="Nieuwpoort,Renske R.T.J." userId="S::872428@fontys.nl::7c9c861c-be5b-4584-8f25-4dfd598ab3d1" providerId="AD" clId="Web-{7A6A1DFC-9F45-47FC-BAF5-F40B8A750DBE}" dt="2022-05-03T08:52:41.505" v="115" actId="1076"/>
        <pc:sldMkLst>
          <pc:docMk/>
          <pc:sldMk cId="2161378384" sldId="326"/>
        </pc:sldMkLst>
        <pc:picChg chg="add mod modCrop">
          <ac:chgData name="Nieuwpoort,Renske R.T.J." userId="S::872428@fontys.nl::7c9c861c-be5b-4584-8f25-4dfd598ab3d1" providerId="AD" clId="Web-{7A6A1DFC-9F45-47FC-BAF5-F40B8A750DBE}" dt="2022-05-03T08:51:31.691" v="113" actId="14100"/>
          <ac:picMkLst>
            <pc:docMk/>
            <pc:sldMk cId="2161378384" sldId="326"/>
            <ac:picMk id="97" creationId="{44EE963E-2C79-8199-0E28-0C0BE2EEA7EA}"/>
          </ac:picMkLst>
        </pc:picChg>
        <pc:picChg chg="add mod">
          <ac:chgData name="Nieuwpoort,Renske R.T.J." userId="S::872428@fontys.nl::7c9c861c-be5b-4584-8f25-4dfd598ab3d1" providerId="AD" clId="Web-{7A6A1DFC-9F45-47FC-BAF5-F40B8A750DBE}" dt="2022-05-03T08:52:41.505" v="115" actId="1076"/>
          <ac:picMkLst>
            <pc:docMk/>
            <pc:sldMk cId="2161378384" sldId="326"/>
            <ac:picMk id="98" creationId="{BA6F8A53-C6E7-E5EC-CC90-ABEB90F96181}"/>
          </ac:picMkLst>
        </pc:picChg>
      </pc:sldChg>
      <pc:sldChg chg="modSp modNotes">
        <pc:chgData name="Nieuwpoort,Renske R.T.J." userId="S::872428@fontys.nl::7c9c861c-be5b-4584-8f25-4dfd598ab3d1" providerId="AD" clId="Web-{7A6A1DFC-9F45-47FC-BAF5-F40B8A750DBE}" dt="2022-05-03T08:42:19.614" v="40" actId="20577"/>
        <pc:sldMkLst>
          <pc:docMk/>
          <pc:sldMk cId="3855938907" sldId="363"/>
        </pc:sldMkLst>
        <pc:spChg chg="mod">
          <ac:chgData name="Nieuwpoort,Renske R.T.J." userId="S::872428@fontys.nl::7c9c861c-be5b-4584-8f25-4dfd598ab3d1" providerId="AD" clId="Web-{7A6A1DFC-9F45-47FC-BAF5-F40B8A750DBE}" dt="2022-05-03T08:42:19.614" v="40" actId="20577"/>
          <ac:spMkLst>
            <pc:docMk/>
            <pc:sldMk cId="3855938907" sldId="363"/>
            <ac:spMk id="7" creationId="{00000000-0000-0000-0000-000000000000}"/>
          </ac:spMkLst>
        </pc:spChg>
      </pc:sldChg>
      <pc:sldChg chg="modSp modNotes">
        <pc:chgData name="Nieuwpoort,Renske R.T.J." userId="S::872428@fontys.nl::7c9c861c-be5b-4584-8f25-4dfd598ab3d1" providerId="AD" clId="Web-{7A6A1DFC-9F45-47FC-BAF5-F40B8A750DBE}" dt="2022-05-03T08:45:27.212" v="91" actId="1076"/>
        <pc:sldMkLst>
          <pc:docMk/>
          <pc:sldMk cId="4117137325" sldId="365"/>
        </pc:sldMkLst>
        <pc:spChg chg="mod">
          <ac:chgData name="Nieuwpoort,Renske R.T.J." userId="S::872428@fontys.nl::7c9c861c-be5b-4584-8f25-4dfd598ab3d1" providerId="AD" clId="Web-{7A6A1DFC-9F45-47FC-BAF5-F40B8A750DBE}" dt="2022-05-03T08:45:27.212" v="91" actId="1076"/>
          <ac:spMkLst>
            <pc:docMk/>
            <pc:sldMk cId="4117137325" sldId="365"/>
            <ac:spMk id="22" creationId="{00000000-0000-0000-0000-000000000000}"/>
          </ac:spMkLst>
        </pc:spChg>
      </pc:sldChg>
      <pc:sldChg chg="modSp">
        <pc:chgData name="Nieuwpoort,Renske R.T.J." userId="S::872428@fontys.nl::7c9c861c-be5b-4584-8f25-4dfd598ab3d1" providerId="AD" clId="Web-{7A6A1DFC-9F45-47FC-BAF5-F40B8A750DBE}" dt="2022-05-03T08:46:35.667" v="93" actId="20577"/>
        <pc:sldMkLst>
          <pc:docMk/>
          <pc:sldMk cId="13662310" sldId="366"/>
        </pc:sldMkLst>
        <pc:spChg chg="mod">
          <ac:chgData name="Nieuwpoort,Renske R.T.J." userId="S::872428@fontys.nl::7c9c861c-be5b-4584-8f25-4dfd598ab3d1" providerId="AD" clId="Web-{7A6A1DFC-9F45-47FC-BAF5-F40B8A750DBE}" dt="2022-05-03T08:46:35.667" v="93" actId="20577"/>
          <ac:spMkLst>
            <pc:docMk/>
            <pc:sldMk cId="13662310" sldId="366"/>
            <ac:spMk id="7" creationId="{00000000-0000-0000-0000-000000000000}"/>
          </ac:spMkLst>
        </pc:spChg>
      </pc:sldChg>
      <pc:sldChg chg="modSp">
        <pc:chgData name="Nieuwpoort,Renske R.T.J." userId="S::872428@fontys.nl::7c9c861c-be5b-4584-8f25-4dfd598ab3d1" providerId="AD" clId="Web-{7A6A1DFC-9F45-47FC-BAF5-F40B8A750DBE}" dt="2022-05-03T08:47:55.888" v="100" actId="20577"/>
        <pc:sldMkLst>
          <pc:docMk/>
          <pc:sldMk cId="700668167" sldId="367"/>
        </pc:sldMkLst>
        <pc:spChg chg="mod">
          <ac:chgData name="Nieuwpoort,Renske R.T.J." userId="S::872428@fontys.nl::7c9c861c-be5b-4584-8f25-4dfd598ab3d1" providerId="AD" clId="Web-{7A6A1DFC-9F45-47FC-BAF5-F40B8A750DBE}" dt="2022-05-03T08:47:55.888" v="100" actId="20577"/>
          <ac:spMkLst>
            <pc:docMk/>
            <pc:sldMk cId="700668167" sldId="367"/>
            <ac:spMk id="3" creationId="{00000000-0000-0000-0000-000000000000}"/>
          </ac:spMkLst>
        </pc:spChg>
      </pc:sldChg>
    </pc:docChg>
  </pc:docChgLst>
  <pc:docChgLst>
    <pc:chgData name="Nieuwpoort,Renske R.T.J." userId="S::872428@fontys.nl::7c9c861c-be5b-4584-8f25-4dfd598ab3d1" providerId="AD" clId="Web-{773F0B46-00C1-458C-9396-1ED647A497DD}"/>
    <pc:docChg chg="addSld delSld modSld sldOrd modSection">
      <pc:chgData name="Nieuwpoort,Renske R.T.J." userId="S::872428@fontys.nl::7c9c861c-be5b-4584-8f25-4dfd598ab3d1" providerId="AD" clId="Web-{773F0B46-00C1-458C-9396-1ED647A497DD}" dt="2022-05-03T12:53:03.826" v="564"/>
      <pc:docMkLst>
        <pc:docMk/>
      </pc:docMkLst>
      <pc:sldChg chg="modNotes">
        <pc:chgData name="Nieuwpoort,Renske R.T.J." userId="S::872428@fontys.nl::7c9c861c-be5b-4584-8f25-4dfd598ab3d1" providerId="AD" clId="Web-{773F0B46-00C1-458C-9396-1ED647A497DD}" dt="2022-05-03T12:52:07.555" v="562"/>
        <pc:sldMkLst>
          <pc:docMk/>
          <pc:sldMk cId="2470312364" sldId="364"/>
        </pc:sldMkLst>
      </pc:sldChg>
      <pc:sldChg chg="modSp add del modNotes">
        <pc:chgData name="Nieuwpoort,Renske R.T.J." userId="S::872428@fontys.nl::7c9c861c-be5b-4584-8f25-4dfd598ab3d1" providerId="AD" clId="Web-{773F0B46-00C1-458C-9396-1ED647A497DD}" dt="2022-05-03T12:46:21.858" v="411" actId="14100"/>
        <pc:sldMkLst>
          <pc:docMk/>
          <pc:sldMk cId="13662310" sldId="366"/>
        </pc:sldMkLst>
        <pc:spChg chg="mod">
          <ac:chgData name="Nieuwpoort,Renske R.T.J." userId="S::872428@fontys.nl::7c9c861c-be5b-4584-8f25-4dfd598ab3d1" providerId="AD" clId="Web-{773F0B46-00C1-458C-9396-1ED647A497DD}" dt="2022-05-03T12:46:21.858" v="411" actId="14100"/>
          <ac:spMkLst>
            <pc:docMk/>
            <pc:sldMk cId="13662310" sldId="366"/>
            <ac:spMk id="7" creationId="{00000000-0000-0000-0000-000000000000}"/>
          </ac:spMkLst>
        </pc:spChg>
      </pc:sldChg>
      <pc:sldChg chg="new del">
        <pc:chgData name="Nieuwpoort,Renske R.T.J." userId="S::872428@fontys.nl::7c9c861c-be5b-4584-8f25-4dfd598ab3d1" providerId="AD" clId="Web-{773F0B46-00C1-458C-9396-1ED647A497DD}" dt="2022-05-03T12:53:03.826" v="564"/>
        <pc:sldMkLst>
          <pc:docMk/>
          <pc:sldMk cId="1196124968" sldId="375"/>
        </pc:sldMkLst>
      </pc:sldChg>
      <pc:sldChg chg="modSp add del ord replId">
        <pc:chgData name="Nieuwpoort,Renske R.T.J." userId="S::872428@fontys.nl::7c9c861c-be5b-4584-8f25-4dfd598ab3d1" providerId="AD" clId="Web-{773F0B46-00C1-458C-9396-1ED647A497DD}" dt="2022-05-03T12:41:38.475" v="74"/>
        <pc:sldMkLst>
          <pc:docMk/>
          <pc:sldMk cId="2876074109" sldId="375"/>
        </pc:sldMkLst>
        <pc:spChg chg="mod">
          <ac:chgData name="Nieuwpoort,Renske R.T.J." userId="S::872428@fontys.nl::7c9c861c-be5b-4584-8f25-4dfd598ab3d1" providerId="AD" clId="Web-{773F0B46-00C1-458C-9396-1ED647A497DD}" dt="2022-05-03T12:41:15.630" v="73" actId="20577"/>
          <ac:spMkLst>
            <pc:docMk/>
            <pc:sldMk cId="2876074109" sldId="375"/>
            <ac:spMk id="3" creationId="{D43F16F0-F0F6-974D-A2D1-3585A3486A6D}"/>
          </ac:spMkLst>
        </pc:spChg>
      </pc:sldChg>
    </pc:docChg>
  </pc:docChgLst>
  <pc:docChgLst>
    <pc:chgData name="Hart-Annokkee,Nadine N.B. van der" userId="S::884608@fontys.nl::b7db6f4d-e7f4-4396-a85b-7dcd8bb1bb79" providerId="AD" clId="Web-{49ABD415-0C4B-B557-AC05-B803BC8FF65E}"/>
    <pc:docChg chg="sldOrd">
      <pc:chgData name="Hart-Annokkee,Nadine N.B. van der" userId="S::884608@fontys.nl::b7db6f4d-e7f4-4396-a85b-7dcd8bb1bb79" providerId="AD" clId="Web-{49ABD415-0C4B-B557-AC05-B803BC8FF65E}" dt="2022-05-09T08:59:00.067" v="0"/>
      <pc:docMkLst>
        <pc:docMk/>
      </pc:docMkLst>
      <pc:sldChg chg="ord">
        <pc:chgData name="Hart-Annokkee,Nadine N.B. van der" userId="S::884608@fontys.nl::b7db6f4d-e7f4-4396-a85b-7dcd8bb1bb79" providerId="AD" clId="Web-{49ABD415-0C4B-B557-AC05-B803BC8FF65E}" dt="2022-05-09T08:59:00.067" v="0"/>
        <pc:sldMkLst>
          <pc:docMk/>
          <pc:sldMk cId="1334544717" sldId="374"/>
        </pc:sldMkLst>
      </pc:sldChg>
    </pc:docChg>
  </pc:docChgLst>
  <pc:docChgLst>
    <pc:chgData name="Moonen,Rosemarie R.M.J.H." userId="S::875672@fontys.nl::b3632e40-cc7e-4774-8eec-ab43a47b3810" providerId="AD" clId="Web-{F130FF86-56A3-2C64-6CC1-DFC0030F2113}"/>
    <pc:docChg chg="mod">
      <pc:chgData name="Moonen,Rosemarie R.M.J.H." userId="S::875672@fontys.nl::b3632e40-cc7e-4774-8eec-ab43a47b3810" providerId="AD" clId="Web-{F130FF86-56A3-2C64-6CC1-DFC0030F2113}" dt="2022-05-03T13:05:41.586" v="4"/>
      <pc:docMkLst>
        <pc:docMk/>
      </pc:docMkLst>
      <pc:sldChg chg="addCm">
        <pc:chgData name="Moonen,Rosemarie R.M.J.H." userId="S::875672@fontys.nl::b3632e40-cc7e-4774-8eec-ab43a47b3810" providerId="AD" clId="Web-{F130FF86-56A3-2C64-6CC1-DFC0030F2113}" dt="2022-05-03T13:04:30.865" v="1"/>
        <pc:sldMkLst>
          <pc:docMk/>
          <pc:sldMk cId="13662310" sldId="366"/>
        </pc:sldMkLst>
      </pc:sldChg>
      <pc:sldChg chg="addCm delCm">
        <pc:chgData name="Moonen,Rosemarie R.M.J.H." userId="S::875672@fontys.nl::b3632e40-cc7e-4774-8eec-ab43a47b3810" providerId="AD" clId="Web-{F130FF86-56A3-2C64-6CC1-DFC0030F2113}" dt="2022-05-03T13:05:41.586" v="4"/>
        <pc:sldMkLst>
          <pc:docMk/>
          <pc:sldMk cId="700668167" sldId="367"/>
        </pc:sldMkLst>
      </pc:sldChg>
      <pc:sldChg chg="addCm">
        <pc:chgData name="Moonen,Rosemarie R.M.J.H." userId="S::875672@fontys.nl::b3632e40-cc7e-4774-8eec-ab43a47b3810" providerId="AD" clId="Web-{F130FF86-56A3-2C64-6CC1-DFC0030F2113}" dt="2022-05-03T13:04:56.506" v="2"/>
        <pc:sldMkLst>
          <pc:docMk/>
          <pc:sldMk cId="1676484315" sldId="371"/>
        </pc:sldMkLst>
      </pc:sldChg>
    </pc:docChg>
  </pc:docChgLst>
  <pc:docChgLst>
    <pc:chgData name="Nieuwpoort,Renske R.T.J." userId="S::872428@fontys.nl::7c9c861c-be5b-4584-8f25-4dfd598ab3d1" providerId="AD" clId="Web-{8071CAC5-ECC6-4923-8576-3BA84101CB25}"/>
    <pc:docChg chg="addSld delSld modSld sldOrd modSection">
      <pc:chgData name="Nieuwpoort,Renske R.T.J." userId="S::872428@fontys.nl::7c9c861c-be5b-4584-8f25-4dfd598ab3d1" providerId="AD" clId="Web-{8071CAC5-ECC6-4923-8576-3BA84101CB25}" dt="2022-05-03T10:53:13.415" v="359"/>
      <pc:docMkLst>
        <pc:docMk/>
      </pc:docMkLst>
      <pc:sldChg chg="ord modNotes">
        <pc:chgData name="Nieuwpoort,Renske R.T.J." userId="S::872428@fontys.nl::7c9c861c-be5b-4584-8f25-4dfd598ab3d1" providerId="AD" clId="Web-{8071CAC5-ECC6-4923-8576-3BA84101CB25}" dt="2022-05-03T10:51:53.899" v="349"/>
        <pc:sldMkLst>
          <pc:docMk/>
          <pc:sldMk cId="1184687487" sldId="310"/>
        </pc:sldMkLst>
      </pc:sldChg>
      <pc:sldChg chg="mod modShow">
        <pc:chgData name="Nieuwpoort,Renske R.T.J." userId="S::872428@fontys.nl::7c9c861c-be5b-4584-8f25-4dfd598ab3d1" providerId="AD" clId="Web-{8071CAC5-ECC6-4923-8576-3BA84101CB25}" dt="2022-05-03T10:53:13.415" v="359"/>
        <pc:sldMkLst>
          <pc:docMk/>
          <pc:sldMk cId="1109335504" sldId="321"/>
        </pc:sldMkLst>
      </pc:sldChg>
      <pc:sldChg chg="addSp delSp modSp">
        <pc:chgData name="Nieuwpoort,Renske R.T.J." userId="S::872428@fontys.nl::7c9c861c-be5b-4584-8f25-4dfd598ab3d1" providerId="AD" clId="Web-{8071CAC5-ECC6-4923-8576-3BA84101CB25}" dt="2022-05-03T10:43:46.798" v="132"/>
        <pc:sldMkLst>
          <pc:docMk/>
          <pc:sldMk cId="2161378384" sldId="326"/>
        </pc:sldMkLst>
        <pc:spChg chg="add del">
          <ac:chgData name="Nieuwpoort,Renske R.T.J." userId="S::872428@fontys.nl::7c9c861c-be5b-4584-8f25-4dfd598ab3d1" providerId="AD" clId="Web-{8071CAC5-ECC6-4923-8576-3BA84101CB25}" dt="2022-05-03T10:25:06.173" v="45"/>
          <ac:spMkLst>
            <pc:docMk/>
            <pc:sldMk cId="2161378384" sldId="326"/>
            <ac:spMk id="104" creationId="{00FA1549-D935-5A74-5D63-6F3726EFF3BC}"/>
          </ac:spMkLst>
        </pc:spChg>
        <pc:spChg chg="add del mod">
          <ac:chgData name="Nieuwpoort,Renske R.T.J." userId="S::872428@fontys.nl::7c9c861c-be5b-4584-8f25-4dfd598ab3d1" providerId="AD" clId="Web-{8071CAC5-ECC6-4923-8576-3BA84101CB25}" dt="2022-05-03T10:42:33.188" v="110"/>
          <ac:spMkLst>
            <pc:docMk/>
            <pc:sldMk cId="2161378384" sldId="326"/>
            <ac:spMk id="205" creationId="{3010765C-BFE8-D412-7C2B-35594DB26847}"/>
          </ac:spMkLst>
        </pc:spChg>
        <pc:graphicFrameChg chg="add del mod modGraphic">
          <ac:chgData name="Nieuwpoort,Renske R.T.J." userId="S::872428@fontys.nl::7c9c861c-be5b-4584-8f25-4dfd598ab3d1" providerId="AD" clId="Web-{8071CAC5-ECC6-4923-8576-3BA84101CB25}" dt="2022-05-03T10:43:33.454" v="128" actId="1076"/>
          <ac:graphicFrameMkLst>
            <pc:docMk/>
            <pc:sldMk cId="2161378384" sldId="326"/>
            <ac:graphicFrameMk id="22" creationId="{107BAE4D-BBE1-4AF2-9DC0-51A315C7CD1F}"/>
          </ac:graphicFrameMkLst>
        </pc:graphicFrameChg>
        <pc:picChg chg="del mod">
          <ac:chgData name="Nieuwpoort,Renske R.T.J." userId="S::872428@fontys.nl::7c9c861c-be5b-4584-8f25-4dfd598ab3d1" providerId="AD" clId="Web-{8071CAC5-ECC6-4923-8576-3BA84101CB25}" dt="2022-05-03T10:29:55.505" v="73"/>
          <ac:picMkLst>
            <pc:docMk/>
            <pc:sldMk cId="2161378384" sldId="326"/>
            <ac:picMk id="97" creationId="{44EE963E-2C79-8199-0E28-0C0BE2EEA7EA}"/>
          </ac:picMkLst>
        </pc:picChg>
        <pc:picChg chg="mod">
          <ac:chgData name="Nieuwpoort,Renske R.T.J." userId="S::872428@fontys.nl::7c9c861c-be5b-4584-8f25-4dfd598ab3d1" providerId="AD" clId="Web-{8071CAC5-ECC6-4923-8576-3BA84101CB25}" dt="2022-05-03T10:43:24.985" v="126" actId="1076"/>
          <ac:picMkLst>
            <pc:docMk/>
            <pc:sldMk cId="2161378384" sldId="326"/>
            <ac:picMk id="98" creationId="{BA6F8A53-C6E7-E5EC-CC90-ABEB90F96181}"/>
          </ac:picMkLst>
        </pc:picChg>
        <pc:picChg chg="add del mod">
          <ac:chgData name="Nieuwpoort,Renske R.T.J." userId="S::872428@fontys.nl::7c9c861c-be5b-4584-8f25-4dfd598ab3d1" providerId="AD" clId="Web-{8071CAC5-ECC6-4923-8576-3BA84101CB25}" dt="2022-05-03T10:26:56.706" v="48"/>
          <ac:picMkLst>
            <pc:docMk/>
            <pc:sldMk cId="2161378384" sldId="326"/>
            <ac:picMk id="99" creationId="{38F05062-8B8F-A1B7-78A4-5136B5E936FC}"/>
          </ac:picMkLst>
        </pc:picChg>
        <pc:picChg chg="add del mod">
          <ac:chgData name="Nieuwpoort,Renske R.T.J." userId="S::872428@fontys.nl::7c9c861c-be5b-4584-8f25-4dfd598ab3d1" providerId="AD" clId="Web-{8071CAC5-ECC6-4923-8576-3BA84101CB25}" dt="2022-05-03T10:16:31.556" v="13"/>
          <ac:picMkLst>
            <pc:docMk/>
            <pc:sldMk cId="2161378384" sldId="326"/>
            <ac:picMk id="100" creationId="{2181DBD6-0C59-EE7B-23BB-4335BC2C7F38}"/>
          </ac:picMkLst>
        </pc:picChg>
        <pc:picChg chg="add del mod">
          <ac:chgData name="Nieuwpoort,Renske R.T.J." userId="S::872428@fontys.nl::7c9c861c-be5b-4584-8f25-4dfd598ab3d1" providerId="AD" clId="Web-{8071CAC5-ECC6-4923-8576-3BA84101CB25}" dt="2022-05-03T10:43:46.798" v="132"/>
          <ac:picMkLst>
            <pc:docMk/>
            <pc:sldMk cId="2161378384" sldId="326"/>
            <ac:picMk id="101" creationId="{A6F5D938-4F86-E581-7056-B17E88626A2D}"/>
          </ac:picMkLst>
        </pc:picChg>
        <pc:picChg chg="add del mod">
          <ac:chgData name="Nieuwpoort,Renske R.T.J." userId="S::872428@fontys.nl::7c9c861c-be5b-4584-8f25-4dfd598ab3d1" providerId="AD" clId="Web-{8071CAC5-ECC6-4923-8576-3BA84101CB25}" dt="2022-05-03T10:33:23.383" v="85"/>
          <ac:picMkLst>
            <pc:docMk/>
            <pc:sldMk cId="2161378384" sldId="326"/>
            <ac:picMk id="102" creationId="{47312B31-35A3-6106-42ED-DF709CCE753F}"/>
          </ac:picMkLst>
        </pc:picChg>
        <pc:picChg chg="add del mod modCrop">
          <ac:chgData name="Nieuwpoort,Renske R.T.J." userId="S::872428@fontys.nl::7c9c861c-be5b-4584-8f25-4dfd598ab3d1" providerId="AD" clId="Web-{8071CAC5-ECC6-4923-8576-3BA84101CB25}" dt="2022-05-03T10:28:20.129" v="60"/>
          <ac:picMkLst>
            <pc:docMk/>
            <pc:sldMk cId="2161378384" sldId="326"/>
            <ac:picMk id="103" creationId="{80E69A93-38FD-FFE2-F2A4-259E503190D2}"/>
          </ac:picMkLst>
        </pc:picChg>
        <pc:picChg chg="add mod">
          <ac:chgData name="Nieuwpoort,Renske R.T.J." userId="S::872428@fontys.nl::7c9c861c-be5b-4584-8f25-4dfd598ab3d1" providerId="AD" clId="Web-{8071CAC5-ECC6-4923-8576-3BA84101CB25}" dt="2022-05-03T10:43:21.391" v="125" actId="1076"/>
          <ac:picMkLst>
            <pc:docMk/>
            <pc:sldMk cId="2161378384" sldId="326"/>
            <ac:picMk id="105" creationId="{29631AF6-6447-F94F-604A-FF28C29C6232}"/>
          </ac:picMkLst>
        </pc:picChg>
        <pc:picChg chg="add mod">
          <ac:chgData name="Nieuwpoort,Renske R.T.J." userId="S::872428@fontys.nl::7c9c861c-be5b-4584-8f25-4dfd598ab3d1" providerId="AD" clId="Web-{8071CAC5-ECC6-4923-8576-3BA84101CB25}" dt="2022-05-03T10:43:28.548" v="127" actId="1076"/>
          <ac:picMkLst>
            <pc:docMk/>
            <pc:sldMk cId="2161378384" sldId="326"/>
            <ac:picMk id="106" creationId="{202B1013-D478-78FE-D360-8AAC0FD05C85}"/>
          </ac:picMkLst>
        </pc:picChg>
        <pc:picChg chg="add mod modCrop">
          <ac:chgData name="Nieuwpoort,Renske R.T.J." userId="S::872428@fontys.nl::7c9c861c-be5b-4584-8f25-4dfd598ab3d1" providerId="AD" clId="Web-{8071CAC5-ECC6-4923-8576-3BA84101CB25}" dt="2022-05-03T10:43:37.798" v="129" actId="1076"/>
          <ac:picMkLst>
            <pc:docMk/>
            <pc:sldMk cId="2161378384" sldId="326"/>
            <ac:picMk id="169" creationId="{60E16396-B9BE-56E0-0765-0595B2BA0903}"/>
          </ac:picMkLst>
        </pc:picChg>
        <pc:picChg chg="add mod">
          <ac:chgData name="Nieuwpoort,Renske R.T.J." userId="S::872428@fontys.nl::7c9c861c-be5b-4584-8f25-4dfd598ab3d1" providerId="AD" clId="Web-{8071CAC5-ECC6-4923-8576-3BA84101CB25}" dt="2022-05-03T10:43:41.985" v="130" actId="1076"/>
          <ac:picMkLst>
            <pc:docMk/>
            <pc:sldMk cId="2161378384" sldId="326"/>
            <ac:picMk id="170" creationId="{2C5EA65F-D6A2-E036-701E-7F5A8D15E229}"/>
          </ac:picMkLst>
        </pc:picChg>
        <pc:picChg chg="add del mod">
          <ac:chgData name="Nieuwpoort,Renske R.T.J." userId="S::872428@fontys.nl::7c9c861c-be5b-4584-8f25-4dfd598ab3d1" providerId="AD" clId="Web-{8071CAC5-ECC6-4923-8576-3BA84101CB25}" dt="2022-05-03T10:41:26.858" v="102"/>
          <ac:picMkLst>
            <pc:docMk/>
            <pc:sldMk cId="2161378384" sldId="326"/>
            <ac:picMk id="171" creationId="{37388DEF-443C-E7CF-B01A-139921D91748}"/>
          </ac:picMkLst>
        </pc:picChg>
        <pc:picChg chg="add mod">
          <ac:chgData name="Nieuwpoort,Renske R.T.J." userId="S::872428@fontys.nl::7c9c861c-be5b-4584-8f25-4dfd598ab3d1" providerId="AD" clId="Web-{8071CAC5-ECC6-4923-8576-3BA84101CB25}" dt="2022-05-03T10:43:44.470" v="131" actId="1076"/>
          <ac:picMkLst>
            <pc:docMk/>
            <pc:sldMk cId="2161378384" sldId="326"/>
            <ac:picMk id="172" creationId="{0918D2FC-2EA9-C5F9-EF24-65052AE35A28}"/>
          </ac:picMkLst>
        </pc:picChg>
      </pc:sldChg>
      <pc:sldChg chg="mod modShow">
        <pc:chgData name="Nieuwpoort,Renske R.T.J." userId="S::872428@fontys.nl::7c9c861c-be5b-4584-8f25-4dfd598ab3d1" providerId="AD" clId="Web-{8071CAC5-ECC6-4923-8576-3BA84101CB25}" dt="2022-05-03T10:53:08.728" v="358"/>
        <pc:sldMkLst>
          <pc:docMk/>
          <pc:sldMk cId="189599031" sldId="355"/>
        </pc:sldMkLst>
      </pc:sldChg>
      <pc:sldChg chg="mod modShow">
        <pc:chgData name="Nieuwpoort,Renske R.T.J." userId="S::872428@fontys.nl::7c9c861c-be5b-4584-8f25-4dfd598ab3d1" providerId="AD" clId="Web-{8071CAC5-ECC6-4923-8576-3BA84101CB25}" dt="2022-05-03T10:53:05.306" v="357"/>
        <pc:sldMkLst>
          <pc:docMk/>
          <pc:sldMk cId="1430768073" sldId="356"/>
        </pc:sldMkLst>
      </pc:sldChg>
      <pc:sldChg chg="mod modShow">
        <pc:chgData name="Nieuwpoort,Renske R.T.J." userId="S::872428@fontys.nl::7c9c861c-be5b-4584-8f25-4dfd598ab3d1" providerId="AD" clId="Web-{8071CAC5-ECC6-4923-8576-3BA84101CB25}" dt="2022-05-03T10:53:01.915" v="355"/>
        <pc:sldMkLst>
          <pc:docMk/>
          <pc:sldMk cId="900778525" sldId="357"/>
        </pc:sldMkLst>
      </pc:sldChg>
      <pc:sldChg chg="mod modShow">
        <pc:chgData name="Nieuwpoort,Renske R.T.J." userId="S::872428@fontys.nl::7c9c861c-be5b-4584-8f25-4dfd598ab3d1" providerId="AD" clId="Web-{8071CAC5-ECC6-4923-8576-3BA84101CB25}" dt="2022-05-03T10:53:02.259" v="356"/>
        <pc:sldMkLst>
          <pc:docMk/>
          <pc:sldMk cId="1967569920" sldId="358"/>
        </pc:sldMkLst>
      </pc:sldChg>
      <pc:sldChg chg="modSp">
        <pc:chgData name="Nieuwpoort,Renske R.T.J." userId="S::872428@fontys.nl::7c9c861c-be5b-4584-8f25-4dfd598ab3d1" providerId="AD" clId="Web-{8071CAC5-ECC6-4923-8576-3BA84101CB25}" dt="2022-05-03T10:49:50.178" v="160" actId="20577"/>
        <pc:sldMkLst>
          <pc:docMk/>
          <pc:sldMk cId="13662310" sldId="366"/>
        </pc:sldMkLst>
        <pc:spChg chg="mod">
          <ac:chgData name="Nieuwpoort,Renske R.T.J." userId="S::872428@fontys.nl::7c9c861c-be5b-4584-8f25-4dfd598ab3d1" providerId="AD" clId="Web-{8071CAC5-ECC6-4923-8576-3BA84101CB25}" dt="2022-05-03T10:49:50.178" v="160" actId="20577"/>
          <ac:spMkLst>
            <pc:docMk/>
            <pc:sldMk cId="13662310" sldId="366"/>
            <ac:spMk id="2" creationId="{00000000-0000-0000-0000-000000000000}"/>
          </ac:spMkLst>
        </pc:spChg>
      </pc:sldChg>
      <pc:sldChg chg="delSp modSp">
        <pc:chgData name="Nieuwpoort,Renske R.T.J." userId="S::872428@fontys.nl::7c9c861c-be5b-4584-8f25-4dfd598ab3d1" providerId="AD" clId="Web-{8071CAC5-ECC6-4923-8576-3BA84101CB25}" dt="2022-05-03T10:52:13.930" v="354" actId="20577"/>
        <pc:sldMkLst>
          <pc:docMk/>
          <pc:sldMk cId="700668167" sldId="367"/>
        </pc:sldMkLst>
        <pc:spChg chg="mod">
          <ac:chgData name="Nieuwpoort,Renske R.T.J." userId="S::872428@fontys.nl::7c9c861c-be5b-4584-8f25-4dfd598ab3d1" providerId="AD" clId="Web-{8071CAC5-ECC6-4923-8576-3BA84101CB25}" dt="2022-05-03T10:50:03.569" v="166" actId="20577"/>
          <ac:spMkLst>
            <pc:docMk/>
            <pc:sldMk cId="700668167" sldId="367"/>
            <ac:spMk id="2" creationId="{00000000-0000-0000-0000-000000000000}"/>
          </ac:spMkLst>
        </pc:spChg>
        <pc:spChg chg="mod">
          <ac:chgData name="Nieuwpoort,Renske R.T.J." userId="S::872428@fontys.nl::7c9c861c-be5b-4584-8f25-4dfd598ab3d1" providerId="AD" clId="Web-{8071CAC5-ECC6-4923-8576-3BA84101CB25}" dt="2022-05-03T10:52:13.930" v="354" actId="20577"/>
          <ac:spMkLst>
            <pc:docMk/>
            <pc:sldMk cId="700668167" sldId="367"/>
            <ac:spMk id="3" creationId="{00000000-0000-0000-0000-000000000000}"/>
          </ac:spMkLst>
        </pc:spChg>
        <pc:spChg chg="del">
          <ac:chgData name="Nieuwpoort,Renske R.T.J." userId="S::872428@fontys.nl::7c9c861c-be5b-4584-8f25-4dfd598ab3d1" providerId="AD" clId="Web-{8071CAC5-ECC6-4923-8576-3BA84101CB25}" dt="2022-05-03T10:45:40.346" v="134"/>
          <ac:spMkLst>
            <pc:docMk/>
            <pc:sldMk cId="700668167" sldId="367"/>
            <ac:spMk id="4" creationId="{00000000-0000-0000-0000-000000000000}"/>
          </ac:spMkLst>
        </pc:spChg>
      </pc:sldChg>
      <pc:sldChg chg="addSp delSp modSp add mod modClrScheme chgLayout">
        <pc:chgData name="Nieuwpoort,Renske R.T.J." userId="S::872428@fontys.nl::7c9c861c-be5b-4584-8f25-4dfd598ab3d1" providerId="AD" clId="Web-{8071CAC5-ECC6-4923-8576-3BA84101CB25}" dt="2022-05-03T10:49:11.521" v="154" actId="1076"/>
        <pc:sldMkLst>
          <pc:docMk/>
          <pc:sldMk cId="1676484315" sldId="371"/>
        </pc:sldMkLst>
        <pc:spChg chg="add del mod ord">
          <ac:chgData name="Nieuwpoort,Renske R.T.J." userId="S::872428@fontys.nl::7c9c861c-be5b-4584-8f25-4dfd598ab3d1" providerId="AD" clId="Web-{8071CAC5-ECC6-4923-8576-3BA84101CB25}" dt="2022-05-03T10:48:21.005" v="145"/>
          <ac:spMkLst>
            <pc:docMk/>
            <pc:sldMk cId="1676484315" sldId="371"/>
            <ac:spMk id="2" creationId="{99DAEACE-0B96-DB3D-3BB0-30C21B34A904}"/>
          </ac:spMkLst>
        </pc:spChg>
        <pc:spChg chg="mod ord">
          <ac:chgData name="Nieuwpoort,Renske R.T.J." userId="S::872428@fontys.nl::7c9c861c-be5b-4584-8f25-4dfd598ab3d1" providerId="AD" clId="Web-{8071CAC5-ECC6-4923-8576-3BA84101CB25}" dt="2022-05-03T10:49:11.521" v="154" actId="1076"/>
          <ac:spMkLst>
            <pc:docMk/>
            <pc:sldMk cId="1676484315" sldId="371"/>
            <ac:spMk id="3" creationId="{D43F16F0-F0F6-974D-A2D1-3585A3486A6D}"/>
          </ac:spMkLst>
        </pc:spChg>
      </pc:sldChg>
      <pc:sldChg chg="delSp add del replId">
        <pc:chgData name="Nieuwpoort,Renske R.T.J." userId="S::872428@fontys.nl::7c9c861c-be5b-4584-8f25-4dfd598ab3d1" providerId="AD" clId="Web-{8071CAC5-ECC6-4923-8576-3BA84101CB25}" dt="2022-05-03T10:46:39.113" v="139"/>
        <pc:sldMkLst>
          <pc:docMk/>
          <pc:sldMk cId="3860531970" sldId="371"/>
        </pc:sldMkLst>
        <pc:spChg chg="del">
          <ac:chgData name="Nieuwpoort,Renske R.T.J." userId="S::872428@fontys.nl::7c9c861c-be5b-4584-8f25-4dfd598ab3d1" providerId="AD" clId="Web-{8071CAC5-ECC6-4923-8576-3BA84101CB25}" dt="2022-05-03T10:46:29.738" v="138"/>
          <ac:spMkLst>
            <pc:docMk/>
            <pc:sldMk cId="3860531970" sldId="371"/>
            <ac:spMk id="4" creationId="{3286CDAE-124F-BAF6-473E-52EF8B4C89CB}"/>
          </ac:spMkLst>
        </pc:spChg>
      </pc:sldChg>
      <pc:sldMasterChg chg="addSldLayout">
        <pc:chgData name="Nieuwpoort,Renske R.T.J." userId="S::872428@fontys.nl::7c9c861c-be5b-4584-8f25-4dfd598ab3d1" providerId="AD" clId="Web-{8071CAC5-ECC6-4923-8576-3BA84101CB25}" dt="2022-05-03T10:46:55.082" v="140"/>
        <pc:sldMasterMkLst>
          <pc:docMk/>
          <pc:sldMasterMk cId="3854698444" sldId="2147483835"/>
        </pc:sldMasterMkLst>
        <pc:sldLayoutChg chg="add replId">
          <pc:chgData name="Nieuwpoort,Renske R.T.J." userId="S::872428@fontys.nl::7c9c861c-be5b-4584-8f25-4dfd598ab3d1" providerId="AD" clId="Web-{8071CAC5-ECC6-4923-8576-3BA84101CB25}" dt="2022-05-03T10:46:55.082" v="140"/>
          <pc:sldLayoutMkLst>
            <pc:docMk/>
            <pc:sldMasterMk cId="3854698444" sldId="2147483835"/>
            <pc:sldLayoutMk cId="2573050581" sldId="2147483859"/>
          </pc:sldLayoutMkLst>
        </pc:sldLayoutChg>
      </pc:sldMasterChg>
    </pc:docChg>
  </pc:docChgLst>
  <pc:docChgLst>
    <pc:chgData name="Moonen,Rosemarie R.M.J.H." userId="S::875672@fontys.nl::b3632e40-cc7e-4774-8eec-ab43a47b3810" providerId="AD" clId="Web-{CAB6FD20-2F0E-D614-5579-AA8FF2BC6CD1}"/>
    <pc:docChg chg="modSld sldOrd">
      <pc:chgData name="Moonen,Rosemarie R.M.J.H." userId="S::875672@fontys.nl::b3632e40-cc7e-4774-8eec-ab43a47b3810" providerId="AD" clId="Web-{CAB6FD20-2F0E-D614-5579-AA8FF2BC6CD1}" dt="2022-05-09T09:30:30.366" v="9"/>
      <pc:docMkLst>
        <pc:docMk/>
      </pc:docMkLst>
      <pc:sldChg chg="delCm">
        <pc:chgData name="Moonen,Rosemarie R.M.J.H." userId="S::875672@fontys.nl::b3632e40-cc7e-4774-8eec-ab43a47b3810" providerId="AD" clId="Web-{CAB6FD20-2F0E-D614-5579-AA8FF2BC6CD1}" dt="2022-05-09T09:29:44.615" v="7"/>
        <pc:sldMkLst>
          <pc:docMk/>
          <pc:sldMk cId="13662310" sldId="366"/>
        </pc:sldMkLst>
      </pc:sldChg>
      <pc:sldChg chg="modSp ord">
        <pc:chgData name="Moonen,Rosemarie R.M.J.H." userId="S::875672@fontys.nl::b3632e40-cc7e-4774-8eec-ab43a47b3810" providerId="AD" clId="Web-{CAB6FD20-2F0E-D614-5579-AA8FF2BC6CD1}" dt="2022-05-09T09:29:28.365" v="6" actId="20577"/>
        <pc:sldMkLst>
          <pc:docMk/>
          <pc:sldMk cId="671932153" sldId="370"/>
        </pc:sldMkLst>
        <pc:spChg chg="mod">
          <ac:chgData name="Moonen,Rosemarie R.M.J.H." userId="S::875672@fontys.nl::b3632e40-cc7e-4774-8eec-ab43a47b3810" providerId="AD" clId="Web-{CAB6FD20-2F0E-D614-5579-AA8FF2BC6CD1}" dt="2022-05-09T09:29:28.365" v="6" actId="20577"/>
          <ac:spMkLst>
            <pc:docMk/>
            <pc:sldMk cId="671932153" sldId="370"/>
            <ac:spMk id="2" creationId="{00000000-0000-0000-0000-000000000000}"/>
          </ac:spMkLst>
        </pc:spChg>
      </pc:sldChg>
      <pc:sldChg chg="delCm">
        <pc:chgData name="Moonen,Rosemarie R.M.J.H." userId="S::875672@fontys.nl::b3632e40-cc7e-4774-8eec-ab43a47b3810" providerId="AD" clId="Web-{CAB6FD20-2F0E-D614-5579-AA8FF2BC6CD1}" dt="2022-05-09T09:29:49.631" v="8"/>
        <pc:sldMkLst>
          <pc:docMk/>
          <pc:sldMk cId="1676484315" sldId="371"/>
        </pc:sldMkLst>
      </pc:sldChg>
      <pc:sldChg chg="modSp delCm">
        <pc:chgData name="Moonen,Rosemarie R.M.J.H." userId="S::875672@fontys.nl::b3632e40-cc7e-4774-8eec-ab43a47b3810" providerId="AD" clId="Web-{CAB6FD20-2F0E-D614-5579-AA8FF2BC6CD1}" dt="2022-05-09T09:22:35.920" v="2"/>
        <pc:sldMkLst>
          <pc:docMk/>
          <pc:sldMk cId="1692766608" sldId="372"/>
        </pc:sldMkLst>
        <pc:spChg chg="mod">
          <ac:chgData name="Moonen,Rosemarie R.M.J.H." userId="S::875672@fontys.nl::b3632e40-cc7e-4774-8eec-ab43a47b3810" providerId="AD" clId="Web-{CAB6FD20-2F0E-D614-5579-AA8FF2BC6CD1}" dt="2022-05-09T09:22:29.185" v="1" actId="20577"/>
          <ac:spMkLst>
            <pc:docMk/>
            <pc:sldMk cId="1692766608" sldId="372"/>
            <ac:spMk id="3" creationId="{D43F16F0-F0F6-974D-A2D1-3585A3486A6D}"/>
          </ac:spMkLst>
        </pc:spChg>
      </pc:sldChg>
      <pc:sldChg chg="delCm">
        <pc:chgData name="Moonen,Rosemarie R.M.J.H." userId="S::875672@fontys.nl::b3632e40-cc7e-4774-8eec-ab43a47b3810" providerId="AD" clId="Web-{CAB6FD20-2F0E-D614-5579-AA8FF2BC6CD1}" dt="2022-05-09T09:30:30.366" v="9"/>
        <pc:sldMkLst>
          <pc:docMk/>
          <pc:sldMk cId="1334544717" sldId="374"/>
        </pc:sldMkLst>
      </pc:sldChg>
    </pc:docChg>
  </pc:docChgLst>
  <pc:docChgLst>
    <pc:chgData name="Wijnbergen-Steegmans,Nicole N.H.A.J. van" userId="S::878248@fontys.nl::d15547ae-eea6-4791-9a9d-425d1599578a" providerId="AD" clId="Web-{1632B1FB-93C5-8C8D-EFFA-DA8E0F759742}"/>
    <pc:docChg chg="">
      <pc:chgData name="Wijnbergen-Steegmans,Nicole N.H.A.J. van" userId="S::878248@fontys.nl::d15547ae-eea6-4791-9a9d-425d1599578a" providerId="AD" clId="Web-{1632B1FB-93C5-8C8D-EFFA-DA8E0F759742}" dt="2022-05-08T18:12:48.874" v="0"/>
      <pc:docMkLst>
        <pc:docMk/>
      </pc:docMkLst>
      <pc:sldChg chg="modCm">
        <pc:chgData name="Wijnbergen-Steegmans,Nicole N.H.A.J. van" userId="S::878248@fontys.nl::d15547ae-eea6-4791-9a9d-425d1599578a" providerId="AD" clId="Web-{1632B1FB-93C5-8C8D-EFFA-DA8E0F759742}" dt="2022-05-08T18:12:48.874" v="0"/>
        <pc:sldMkLst>
          <pc:docMk/>
          <pc:sldMk cId="1334544717" sldId="374"/>
        </pc:sldMkLst>
      </pc:sldChg>
    </pc:docChg>
  </pc:docChgLst>
</pc:chgInfo>
</file>

<file path=ppt/comments/modernComment_16F_29C35907.xml><?xml version="1.0" encoding="utf-8"?>
<p188:cmLst xmlns:a="http://schemas.openxmlformats.org/drawingml/2006/main" xmlns:r="http://schemas.openxmlformats.org/officeDocument/2006/relationships" xmlns:p188="http://schemas.microsoft.com/office/powerpoint/2018/8/main">
  <p188:cm id="{C3A3480C-D6E3-41F6-B88F-B4CB5FD37640}" authorId="{77768D7F-3E85-FBDD-E22E-046E3BD0397F}" created="2022-05-08T18:04:45.186">
    <pc:sldMkLst xmlns:pc="http://schemas.microsoft.com/office/powerpoint/2013/main/command">
      <pc:docMk/>
      <pc:sldMk cId="700668167" sldId="367"/>
    </pc:sldMkLst>
    <p188:replyLst>
      <p188:reply id="{B9A1226B-0CE7-4571-9E5F-CD9A3A67B162}" authorId="{77768D7F-3E85-FBDD-E22E-046E3BD0397F}" created="2022-05-08T18:06:29.798">
        <p188:txBody>
          <a:bodyPr/>
          <a:lstStyle/>
          <a:p>
            <a:r>
              <a:rPr lang="en-US"/>
              <a:t>aanvullen met bevindingen  oa zelfinzicht én keuzemgl dat klopt de volgorde met de sheets hiermee beter</a:t>
            </a:r>
          </a:p>
        </p188:txBody>
      </p188:reply>
    </p188:replyLst>
    <p188:txBody>
      <a:bodyPr/>
      <a:lstStyle/>
      <a:p>
        <a:r>
          <a:rPr lang="en-US"/>
          <a:t>tweede bullit onduidelijk, misschien de momenten hier al noemen
laatste 2 vragen zijn dat inzichten?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639FE-A14E-40BF-A903-99233EF5D18D}"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nl-NL"/>
        </a:p>
      </dgm:t>
    </dgm:pt>
    <dgm:pt modelId="{4BA0FD97-BCEE-4D71-BC21-F974DD0C01F9}">
      <dgm:prSet phldrT="[Tekst]" phldr="0"/>
      <dgm:spPr>
        <a:solidFill>
          <a:srgbClr val="663366"/>
        </a:solidFill>
      </dgm:spPr>
      <dgm:t>
        <a:bodyPr/>
        <a:lstStyle/>
        <a:p>
          <a:r>
            <a:rPr lang="nl-NL">
              <a:latin typeface="Calibri"/>
            </a:rPr>
            <a:t>Studiekeuze</a:t>
          </a:r>
          <a:endParaRPr lang="nl-NL"/>
        </a:p>
      </dgm:t>
    </dgm:pt>
    <dgm:pt modelId="{3D0F8684-BAC0-43EA-8DBA-1286B55BC0CE}" type="parTrans" cxnId="{1B226914-4C7C-4C8F-88B4-FC99CD8358C4}">
      <dgm:prSet/>
      <dgm:spPr/>
      <dgm:t>
        <a:bodyPr/>
        <a:lstStyle/>
        <a:p>
          <a:endParaRPr lang="nl-NL"/>
        </a:p>
      </dgm:t>
    </dgm:pt>
    <dgm:pt modelId="{F06EB59A-FB21-48E9-9B6F-E608C3970942}" type="sibTrans" cxnId="{1B226914-4C7C-4C8F-88B4-FC99CD8358C4}">
      <dgm:prSet/>
      <dgm:spPr/>
      <dgm:t>
        <a:bodyPr/>
        <a:lstStyle/>
        <a:p>
          <a:endParaRPr lang="nl-NL"/>
        </a:p>
      </dgm:t>
    </dgm:pt>
    <dgm:pt modelId="{D0B51A41-F8CE-4550-AF34-E53FE7E19FA8}">
      <dgm:prSet phldrT="[Tekst]" phldr="0"/>
      <dgm:spPr>
        <a:solidFill>
          <a:srgbClr val="663366"/>
        </a:solidFill>
      </dgm:spPr>
      <dgm:t>
        <a:bodyPr/>
        <a:lstStyle/>
        <a:p>
          <a:r>
            <a:rPr lang="nl-NL">
              <a:latin typeface="Calibri"/>
            </a:rPr>
            <a:t>Propedeuse</a:t>
          </a:r>
          <a:endParaRPr lang="nl-NL"/>
        </a:p>
      </dgm:t>
    </dgm:pt>
    <dgm:pt modelId="{E86F8C80-A9BB-4199-BC02-B48F8C411268}" type="parTrans" cxnId="{A87442AA-A8E0-45E8-A5BA-19C9F9A30D2C}">
      <dgm:prSet/>
      <dgm:spPr/>
      <dgm:t>
        <a:bodyPr/>
        <a:lstStyle/>
        <a:p>
          <a:endParaRPr lang="nl-NL"/>
        </a:p>
      </dgm:t>
    </dgm:pt>
    <dgm:pt modelId="{DCA5B67B-7E04-4370-BEC3-9F463FA0F18D}" type="sibTrans" cxnId="{A87442AA-A8E0-45E8-A5BA-19C9F9A30D2C}">
      <dgm:prSet/>
      <dgm:spPr/>
      <dgm:t>
        <a:bodyPr/>
        <a:lstStyle/>
        <a:p>
          <a:endParaRPr lang="nl-NL"/>
        </a:p>
      </dgm:t>
    </dgm:pt>
    <dgm:pt modelId="{0E9BA044-7D9E-4B6E-82B6-9FFD448EA8B2}">
      <dgm:prSet phldr="0"/>
      <dgm:spPr>
        <a:solidFill>
          <a:srgbClr val="663366"/>
        </a:solidFill>
      </dgm:spPr>
      <dgm:t>
        <a:bodyPr/>
        <a:lstStyle/>
        <a:p>
          <a:r>
            <a:rPr lang="nl-NL">
              <a:latin typeface="Calibri"/>
            </a:rPr>
            <a:t>Specialisatie</a:t>
          </a:r>
        </a:p>
      </dgm:t>
    </dgm:pt>
    <dgm:pt modelId="{5581497A-65AE-4E49-AB2B-395B7DA7FB11}" type="parTrans" cxnId="{59817852-27A7-479E-8833-0107BD9D5548}">
      <dgm:prSet/>
      <dgm:spPr/>
      <dgm:t>
        <a:bodyPr/>
        <a:lstStyle/>
        <a:p>
          <a:endParaRPr lang="nl-NL"/>
        </a:p>
      </dgm:t>
    </dgm:pt>
    <dgm:pt modelId="{6ACB5AFB-303F-49FB-A4A3-6BC0732358B8}" type="sibTrans" cxnId="{59817852-27A7-479E-8833-0107BD9D5548}">
      <dgm:prSet/>
      <dgm:spPr/>
      <dgm:t>
        <a:bodyPr/>
        <a:lstStyle/>
        <a:p>
          <a:endParaRPr lang="nl-NL"/>
        </a:p>
      </dgm:t>
    </dgm:pt>
    <dgm:pt modelId="{53ED8598-9A55-4678-B424-784436464124}">
      <dgm:prSet phldr="0"/>
      <dgm:spPr>
        <a:solidFill>
          <a:srgbClr val="663366"/>
        </a:solidFill>
      </dgm:spPr>
      <dgm:t>
        <a:bodyPr/>
        <a:lstStyle/>
        <a:p>
          <a:r>
            <a:rPr lang="nl-NL">
              <a:latin typeface="Calibri"/>
            </a:rPr>
            <a:t>Stage</a:t>
          </a:r>
        </a:p>
      </dgm:t>
    </dgm:pt>
    <dgm:pt modelId="{C60B7333-4E28-421E-AA8D-35C3E949D050}" type="parTrans" cxnId="{15FEF5F3-1BC3-40DB-A595-0EC352C30596}">
      <dgm:prSet/>
      <dgm:spPr/>
      <dgm:t>
        <a:bodyPr/>
        <a:lstStyle/>
        <a:p>
          <a:endParaRPr lang="nl-NL"/>
        </a:p>
      </dgm:t>
    </dgm:pt>
    <dgm:pt modelId="{0EE42235-EE1A-42ED-9C92-B1E1F8A08CC7}" type="sibTrans" cxnId="{15FEF5F3-1BC3-40DB-A595-0EC352C30596}">
      <dgm:prSet/>
      <dgm:spPr/>
      <dgm:t>
        <a:bodyPr/>
        <a:lstStyle/>
        <a:p>
          <a:endParaRPr lang="nl-NL"/>
        </a:p>
      </dgm:t>
    </dgm:pt>
    <dgm:pt modelId="{BBF447AA-1CD8-4F88-BC01-57DAD76C90B2}">
      <dgm:prSet phldr="0"/>
      <dgm:spPr>
        <a:solidFill>
          <a:srgbClr val="663366"/>
        </a:solidFill>
      </dgm:spPr>
      <dgm:t>
        <a:bodyPr/>
        <a:lstStyle/>
        <a:p>
          <a:pPr rtl="0"/>
          <a:r>
            <a:rPr lang="nl-NL">
              <a:latin typeface="Calibri"/>
            </a:rPr>
            <a:t>Minor</a:t>
          </a:r>
        </a:p>
      </dgm:t>
    </dgm:pt>
    <dgm:pt modelId="{CB247749-CBF2-45AA-8DD7-0E68F73B0F9A}" type="parTrans" cxnId="{6D598908-1B47-436B-AE4A-432035DE8B57}">
      <dgm:prSet/>
      <dgm:spPr/>
      <dgm:t>
        <a:bodyPr/>
        <a:lstStyle/>
        <a:p>
          <a:endParaRPr lang="nl-NL"/>
        </a:p>
      </dgm:t>
    </dgm:pt>
    <dgm:pt modelId="{E555354A-1314-41E2-876A-3199CD981CDB}" type="sibTrans" cxnId="{6D598908-1B47-436B-AE4A-432035DE8B57}">
      <dgm:prSet/>
      <dgm:spPr/>
      <dgm:t>
        <a:bodyPr/>
        <a:lstStyle/>
        <a:p>
          <a:endParaRPr lang="nl-NL"/>
        </a:p>
      </dgm:t>
    </dgm:pt>
    <dgm:pt modelId="{AE7055ED-7A23-4561-862B-81D8A656D263}">
      <dgm:prSet phldr="0"/>
      <dgm:spPr>
        <a:solidFill>
          <a:srgbClr val="663366"/>
        </a:solidFill>
      </dgm:spPr>
      <dgm:t>
        <a:bodyPr/>
        <a:lstStyle/>
        <a:p>
          <a:pPr rtl="0"/>
          <a:r>
            <a:rPr lang="nl-NL">
              <a:latin typeface="Calibri"/>
            </a:rPr>
            <a:t>Afstuderen</a:t>
          </a:r>
        </a:p>
      </dgm:t>
    </dgm:pt>
    <dgm:pt modelId="{79EFE749-4724-41AA-BBC4-2D0FE43A5E98}" type="parTrans" cxnId="{2BC1F83B-A082-4ABA-B87E-788031744E80}">
      <dgm:prSet/>
      <dgm:spPr/>
      <dgm:t>
        <a:bodyPr/>
        <a:lstStyle/>
        <a:p>
          <a:endParaRPr lang="nl-NL"/>
        </a:p>
      </dgm:t>
    </dgm:pt>
    <dgm:pt modelId="{8C141583-CD92-4D56-B485-367352644521}" type="sibTrans" cxnId="{2BC1F83B-A082-4ABA-B87E-788031744E80}">
      <dgm:prSet/>
      <dgm:spPr/>
      <dgm:t>
        <a:bodyPr/>
        <a:lstStyle/>
        <a:p>
          <a:endParaRPr lang="nl-NL"/>
        </a:p>
      </dgm:t>
    </dgm:pt>
    <dgm:pt modelId="{A1645EA3-F4EA-489F-9491-DB244CB20234}" type="pres">
      <dgm:prSet presAssocID="{8AD639FE-A14E-40BF-A903-99233EF5D18D}" presName="Name0" presStyleCnt="0">
        <dgm:presLayoutVars>
          <dgm:dir/>
          <dgm:animLvl val="lvl"/>
          <dgm:resizeHandles val="exact"/>
        </dgm:presLayoutVars>
      </dgm:prSet>
      <dgm:spPr/>
    </dgm:pt>
    <dgm:pt modelId="{7B2714DF-346D-487D-BBF7-2D67D17691A3}" type="pres">
      <dgm:prSet presAssocID="{4BA0FD97-BCEE-4D71-BC21-F974DD0C01F9}" presName="vertFlow" presStyleCnt="0"/>
      <dgm:spPr/>
    </dgm:pt>
    <dgm:pt modelId="{D74D8350-F64C-4DCB-887C-585F268CF00C}" type="pres">
      <dgm:prSet presAssocID="{4BA0FD97-BCEE-4D71-BC21-F974DD0C01F9}" presName="header" presStyleLbl="node1" presStyleIdx="0" presStyleCnt="6" custScaleX="109703"/>
      <dgm:spPr/>
    </dgm:pt>
    <dgm:pt modelId="{9AE34AAE-FBF9-494F-928B-8CE7110209D2}" type="pres">
      <dgm:prSet presAssocID="{4BA0FD97-BCEE-4D71-BC21-F974DD0C01F9}" presName="hSp" presStyleCnt="0"/>
      <dgm:spPr/>
    </dgm:pt>
    <dgm:pt modelId="{FBB44FF8-051C-4556-B278-EF3B0754AAE0}" type="pres">
      <dgm:prSet presAssocID="{D0B51A41-F8CE-4550-AF34-E53FE7E19FA8}" presName="vertFlow" presStyleCnt="0"/>
      <dgm:spPr/>
    </dgm:pt>
    <dgm:pt modelId="{9938EE4A-C6CD-4F80-9FEC-797E5E1335A4}" type="pres">
      <dgm:prSet presAssocID="{D0B51A41-F8CE-4550-AF34-E53FE7E19FA8}" presName="header" presStyleLbl="node1" presStyleIdx="1" presStyleCnt="6" custScaleX="97616"/>
      <dgm:spPr/>
    </dgm:pt>
    <dgm:pt modelId="{32438316-985C-494C-A8AD-4B088F1E47F0}" type="pres">
      <dgm:prSet presAssocID="{D0B51A41-F8CE-4550-AF34-E53FE7E19FA8}" presName="hSp" presStyleCnt="0"/>
      <dgm:spPr/>
    </dgm:pt>
    <dgm:pt modelId="{C2EB5D16-635C-4575-9D3D-ADAA6CCB1187}" type="pres">
      <dgm:prSet presAssocID="{0E9BA044-7D9E-4B6E-82B6-9FFD448EA8B2}" presName="vertFlow" presStyleCnt="0"/>
      <dgm:spPr/>
    </dgm:pt>
    <dgm:pt modelId="{258B6B3F-F7D6-44CF-BBC2-D9257B4A10F1}" type="pres">
      <dgm:prSet presAssocID="{0E9BA044-7D9E-4B6E-82B6-9FFD448EA8B2}" presName="header" presStyleLbl="node1" presStyleIdx="2" presStyleCnt="6"/>
      <dgm:spPr/>
    </dgm:pt>
    <dgm:pt modelId="{59B79E29-9D5F-48FF-9741-F06154E4E5BC}" type="pres">
      <dgm:prSet presAssocID="{0E9BA044-7D9E-4B6E-82B6-9FFD448EA8B2}" presName="hSp" presStyleCnt="0"/>
      <dgm:spPr/>
    </dgm:pt>
    <dgm:pt modelId="{E9A3DB95-A7A8-4D06-B426-32CB0441B471}" type="pres">
      <dgm:prSet presAssocID="{53ED8598-9A55-4678-B424-784436464124}" presName="vertFlow" presStyleCnt="0"/>
      <dgm:spPr/>
    </dgm:pt>
    <dgm:pt modelId="{5F4B04F7-8048-49D0-B2D5-A2D1DB97259E}" type="pres">
      <dgm:prSet presAssocID="{53ED8598-9A55-4678-B424-784436464124}" presName="header" presStyleLbl="node1" presStyleIdx="3" presStyleCnt="6"/>
      <dgm:spPr/>
    </dgm:pt>
    <dgm:pt modelId="{B316B8E6-1C90-4DA0-9FA5-4E4CAF6A8C5B}" type="pres">
      <dgm:prSet presAssocID="{53ED8598-9A55-4678-B424-784436464124}" presName="hSp" presStyleCnt="0"/>
      <dgm:spPr/>
    </dgm:pt>
    <dgm:pt modelId="{9FE28E0D-9B12-42BD-A12E-534CFA1BBF24}" type="pres">
      <dgm:prSet presAssocID="{BBF447AA-1CD8-4F88-BC01-57DAD76C90B2}" presName="vertFlow" presStyleCnt="0"/>
      <dgm:spPr/>
    </dgm:pt>
    <dgm:pt modelId="{3DCDE43F-9DEE-49DF-AC51-7B174BEC457D}" type="pres">
      <dgm:prSet presAssocID="{BBF447AA-1CD8-4F88-BC01-57DAD76C90B2}" presName="header" presStyleLbl="node1" presStyleIdx="4" presStyleCnt="6"/>
      <dgm:spPr/>
    </dgm:pt>
    <dgm:pt modelId="{2A3EB2C1-96E4-4016-B6AE-C35F45F65798}" type="pres">
      <dgm:prSet presAssocID="{BBF447AA-1CD8-4F88-BC01-57DAD76C90B2}" presName="hSp" presStyleCnt="0"/>
      <dgm:spPr/>
    </dgm:pt>
    <dgm:pt modelId="{F7B80987-3B8F-4AF6-9F81-1D96A257B6C8}" type="pres">
      <dgm:prSet presAssocID="{AE7055ED-7A23-4561-862B-81D8A656D263}" presName="vertFlow" presStyleCnt="0"/>
      <dgm:spPr/>
    </dgm:pt>
    <dgm:pt modelId="{DF137061-EC5C-492C-8E33-84E3F8888C78}" type="pres">
      <dgm:prSet presAssocID="{AE7055ED-7A23-4561-862B-81D8A656D263}" presName="header" presStyleLbl="node1" presStyleIdx="5" presStyleCnt="6"/>
      <dgm:spPr/>
    </dgm:pt>
  </dgm:ptLst>
  <dgm:cxnLst>
    <dgm:cxn modelId="{6D598908-1B47-436B-AE4A-432035DE8B57}" srcId="{8AD639FE-A14E-40BF-A903-99233EF5D18D}" destId="{BBF447AA-1CD8-4F88-BC01-57DAD76C90B2}" srcOrd="4" destOrd="0" parTransId="{CB247749-CBF2-45AA-8DD7-0E68F73B0F9A}" sibTransId="{E555354A-1314-41E2-876A-3199CD981CDB}"/>
    <dgm:cxn modelId="{61E0E30B-FAD0-4911-A7AE-1537695F34F1}" type="presOf" srcId="{AE7055ED-7A23-4561-862B-81D8A656D263}" destId="{DF137061-EC5C-492C-8E33-84E3F8888C78}" srcOrd="0" destOrd="0" presId="urn:microsoft.com/office/officeart/2005/8/layout/lProcess1"/>
    <dgm:cxn modelId="{1B226914-4C7C-4C8F-88B4-FC99CD8358C4}" srcId="{8AD639FE-A14E-40BF-A903-99233EF5D18D}" destId="{4BA0FD97-BCEE-4D71-BC21-F974DD0C01F9}" srcOrd="0" destOrd="0" parTransId="{3D0F8684-BAC0-43EA-8DBA-1286B55BC0CE}" sibTransId="{F06EB59A-FB21-48E9-9B6F-E608C3970942}"/>
    <dgm:cxn modelId="{2BC1F83B-A082-4ABA-B87E-788031744E80}" srcId="{8AD639FE-A14E-40BF-A903-99233EF5D18D}" destId="{AE7055ED-7A23-4561-862B-81D8A656D263}" srcOrd="5" destOrd="0" parTransId="{79EFE749-4724-41AA-BBC4-2D0FE43A5E98}" sibTransId="{8C141583-CD92-4D56-B485-367352644521}"/>
    <dgm:cxn modelId="{EEC21463-86AB-4644-ADF5-F4EE6D248942}" type="presOf" srcId="{53ED8598-9A55-4678-B424-784436464124}" destId="{5F4B04F7-8048-49D0-B2D5-A2D1DB97259E}" srcOrd="0" destOrd="0" presId="urn:microsoft.com/office/officeart/2005/8/layout/lProcess1"/>
    <dgm:cxn modelId="{90DD4463-DCC6-493D-931C-7C632048BF0C}" type="presOf" srcId="{8AD639FE-A14E-40BF-A903-99233EF5D18D}" destId="{A1645EA3-F4EA-489F-9491-DB244CB20234}" srcOrd="0" destOrd="0" presId="urn:microsoft.com/office/officeart/2005/8/layout/lProcess1"/>
    <dgm:cxn modelId="{59817852-27A7-479E-8833-0107BD9D5548}" srcId="{8AD639FE-A14E-40BF-A903-99233EF5D18D}" destId="{0E9BA044-7D9E-4B6E-82B6-9FFD448EA8B2}" srcOrd="2" destOrd="0" parTransId="{5581497A-65AE-4E49-AB2B-395B7DA7FB11}" sibTransId="{6ACB5AFB-303F-49FB-A4A3-6BC0732358B8}"/>
    <dgm:cxn modelId="{120A0857-83A4-45BA-B106-76A2A78AE0C9}" type="presOf" srcId="{D0B51A41-F8CE-4550-AF34-E53FE7E19FA8}" destId="{9938EE4A-C6CD-4F80-9FEC-797E5E1335A4}" srcOrd="0" destOrd="0" presId="urn:microsoft.com/office/officeart/2005/8/layout/lProcess1"/>
    <dgm:cxn modelId="{4910C392-5535-4A63-8933-AA6171268989}" type="presOf" srcId="{BBF447AA-1CD8-4F88-BC01-57DAD76C90B2}" destId="{3DCDE43F-9DEE-49DF-AC51-7B174BEC457D}" srcOrd="0" destOrd="0" presId="urn:microsoft.com/office/officeart/2005/8/layout/lProcess1"/>
    <dgm:cxn modelId="{A87442AA-A8E0-45E8-A5BA-19C9F9A30D2C}" srcId="{8AD639FE-A14E-40BF-A903-99233EF5D18D}" destId="{D0B51A41-F8CE-4550-AF34-E53FE7E19FA8}" srcOrd="1" destOrd="0" parTransId="{E86F8C80-A9BB-4199-BC02-B48F8C411268}" sibTransId="{DCA5B67B-7E04-4370-BEC3-9F463FA0F18D}"/>
    <dgm:cxn modelId="{25F0C6E7-2B31-4C05-9386-2EDF5B5FB381}" type="presOf" srcId="{0E9BA044-7D9E-4B6E-82B6-9FFD448EA8B2}" destId="{258B6B3F-F7D6-44CF-BBC2-D9257B4A10F1}" srcOrd="0" destOrd="0" presId="urn:microsoft.com/office/officeart/2005/8/layout/lProcess1"/>
    <dgm:cxn modelId="{A860C5E8-8F6D-4848-BFA2-BA5A2E6117B4}" type="presOf" srcId="{4BA0FD97-BCEE-4D71-BC21-F974DD0C01F9}" destId="{D74D8350-F64C-4DCB-887C-585F268CF00C}" srcOrd="0" destOrd="0" presId="urn:microsoft.com/office/officeart/2005/8/layout/lProcess1"/>
    <dgm:cxn modelId="{15FEF5F3-1BC3-40DB-A595-0EC352C30596}" srcId="{8AD639FE-A14E-40BF-A903-99233EF5D18D}" destId="{53ED8598-9A55-4678-B424-784436464124}" srcOrd="3" destOrd="0" parTransId="{C60B7333-4E28-421E-AA8D-35C3E949D050}" sibTransId="{0EE42235-EE1A-42ED-9C92-B1E1F8A08CC7}"/>
    <dgm:cxn modelId="{7105D973-666A-46CB-8E32-24ABB58A2441}" type="presParOf" srcId="{A1645EA3-F4EA-489F-9491-DB244CB20234}" destId="{7B2714DF-346D-487D-BBF7-2D67D17691A3}" srcOrd="0" destOrd="0" presId="urn:microsoft.com/office/officeart/2005/8/layout/lProcess1"/>
    <dgm:cxn modelId="{0125EC59-B648-4570-910D-FA6E456B1ABE}" type="presParOf" srcId="{7B2714DF-346D-487D-BBF7-2D67D17691A3}" destId="{D74D8350-F64C-4DCB-887C-585F268CF00C}" srcOrd="0" destOrd="0" presId="urn:microsoft.com/office/officeart/2005/8/layout/lProcess1"/>
    <dgm:cxn modelId="{A55CC123-3EB1-4C05-98FC-21211928F510}" type="presParOf" srcId="{A1645EA3-F4EA-489F-9491-DB244CB20234}" destId="{9AE34AAE-FBF9-494F-928B-8CE7110209D2}" srcOrd="1" destOrd="0" presId="urn:microsoft.com/office/officeart/2005/8/layout/lProcess1"/>
    <dgm:cxn modelId="{ED3F35CA-B20E-4A9E-87E9-260059033A36}" type="presParOf" srcId="{A1645EA3-F4EA-489F-9491-DB244CB20234}" destId="{FBB44FF8-051C-4556-B278-EF3B0754AAE0}" srcOrd="2" destOrd="0" presId="urn:microsoft.com/office/officeart/2005/8/layout/lProcess1"/>
    <dgm:cxn modelId="{6583BDA4-5432-466E-98E6-FFABF3D68977}" type="presParOf" srcId="{FBB44FF8-051C-4556-B278-EF3B0754AAE0}" destId="{9938EE4A-C6CD-4F80-9FEC-797E5E1335A4}" srcOrd="0" destOrd="0" presId="urn:microsoft.com/office/officeart/2005/8/layout/lProcess1"/>
    <dgm:cxn modelId="{4F27D407-82A5-4A5A-AF63-707DF88430AF}" type="presParOf" srcId="{A1645EA3-F4EA-489F-9491-DB244CB20234}" destId="{32438316-985C-494C-A8AD-4B088F1E47F0}" srcOrd="3" destOrd="0" presId="urn:microsoft.com/office/officeart/2005/8/layout/lProcess1"/>
    <dgm:cxn modelId="{AC0778D3-D07F-4DEC-B4A4-17459B9294EA}" type="presParOf" srcId="{A1645EA3-F4EA-489F-9491-DB244CB20234}" destId="{C2EB5D16-635C-4575-9D3D-ADAA6CCB1187}" srcOrd="4" destOrd="0" presId="urn:microsoft.com/office/officeart/2005/8/layout/lProcess1"/>
    <dgm:cxn modelId="{E4B729FF-B66B-4B94-BC85-F98A81C1A51C}" type="presParOf" srcId="{C2EB5D16-635C-4575-9D3D-ADAA6CCB1187}" destId="{258B6B3F-F7D6-44CF-BBC2-D9257B4A10F1}" srcOrd="0" destOrd="0" presId="urn:microsoft.com/office/officeart/2005/8/layout/lProcess1"/>
    <dgm:cxn modelId="{2524406B-B133-4D95-9098-7F318202B1BC}" type="presParOf" srcId="{A1645EA3-F4EA-489F-9491-DB244CB20234}" destId="{59B79E29-9D5F-48FF-9741-F06154E4E5BC}" srcOrd="5" destOrd="0" presId="urn:microsoft.com/office/officeart/2005/8/layout/lProcess1"/>
    <dgm:cxn modelId="{8A3519C0-BF91-402B-B958-30E68DBF3313}" type="presParOf" srcId="{A1645EA3-F4EA-489F-9491-DB244CB20234}" destId="{E9A3DB95-A7A8-4D06-B426-32CB0441B471}" srcOrd="6" destOrd="0" presId="urn:microsoft.com/office/officeart/2005/8/layout/lProcess1"/>
    <dgm:cxn modelId="{95742DCE-7DBC-449F-91AC-8A8DE76B691F}" type="presParOf" srcId="{E9A3DB95-A7A8-4D06-B426-32CB0441B471}" destId="{5F4B04F7-8048-49D0-B2D5-A2D1DB97259E}" srcOrd="0" destOrd="0" presId="urn:microsoft.com/office/officeart/2005/8/layout/lProcess1"/>
    <dgm:cxn modelId="{A3503F6A-22C4-488D-8191-5A17B71D2260}" type="presParOf" srcId="{A1645EA3-F4EA-489F-9491-DB244CB20234}" destId="{B316B8E6-1C90-4DA0-9FA5-4E4CAF6A8C5B}" srcOrd="7" destOrd="0" presId="urn:microsoft.com/office/officeart/2005/8/layout/lProcess1"/>
    <dgm:cxn modelId="{7F752BE8-769E-43E5-B4F1-A2299D71C1EC}" type="presParOf" srcId="{A1645EA3-F4EA-489F-9491-DB244CB20234}" destId="{9FE28E0D-9B12-42BD-A12E-534CFA1BBF24}" srcOrd="8" destOrd="0" presId="urn:microsoft.com/office/officeart/2005/8/layout/lProcess1"/>
    <dgm:cxn modelId="{762E59D8-72F0-44CF-8B16-07F2DF602A61}" type="presParOf" srcId="{9FE28E0D-9B12-42BD-A12E-534CFA1BBF24}" destId="{3DCDE43F-9DEE-49DF-AC51-7B174BEC457D}" srcOrd="0" destOrd="0" presId="urn:microsoft.com/office/officeart/2005/8/layout/lProcess1"/>
    <dgm:cxn modelId="{CE2A8636-12B7-4207-A2C8-59B1BDB5916F}" type="presParOf" srcId="{A1645EA3-F4EA-489F-9491-DB244CB20234}" destId="{2A3EB2C1-96E4-4016-B6AE-C35F45F65798}" srcOrd="9" destOrd="0" presId="urn:microsoft.com/office/officeart/2005/8/layout/lProcess1"/>
    <dgm:cxn modelId="{EE408A43-710D-4398-85FC-1A03F7A4EF32}" type="presParOf" srcId="{A1645EA3-F4EA-489F-9491-DB244CB20234}" destId="{F7B80987-3B8F-4AF6-9F81-1D96A257B6C8}" srcOrd="10" destOrd="0" presId="urn:microsoft.com/office/officeart/2005/8/layout/lProcess1"/>
    <dgm:cxn modelId="{C245FB75-BE0A-43AE-A517-3D4ACF5C6EB7}" type="presParOf" srcId="{F7B80987-3B8F-4AF6-9F81-1D96A257B6C8}" destId="{DF137061-EC5C-492C-8E33-84E3F8888C78}"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D8350-F64C-4DCB-887C-585F268CF00C}">
      <dsp:nvSpPr>
        <dsp:cNvPr id="0" name=""/>
        <dsp:cNvSpPr/>
      </dsp:nvSpPr>
      <dsp:spPr>
        <a:xfrm>
          <a:off x="1556" y="1796612"/>
          <a:ext cx="1372542"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latin typeface="Calibri"/>
            </a:rPr>
            <a:t>Studiekeuze</a:t>
          </a:r>
          <a:endParaRPr lang="nl-NL" sz="1700" kern="1200"/>
        </a:p>
      </dsp:txBody>
      <dsp:txXfrm>
        <a:off x="10717" y="1805773"/>
        <a:ext cx="1354220" cy="294464"/>
      </dsp:txXfrm>
    </dsp:sp>
    <dsp:sp modelId="{9938EE4A-C6CD-4F80-9FEC-797E5E1335A4}">
      <dsp:nvSpPr>
        <dsp:cNvPr id="0" name=""/>
        <dsp:cNvSpPr/>
      </dsp:nvSpPr>
      <dsp:spPr>
        <a:xfrm>
          <a:off x="1549259" y="1796612"/>
          <a:ext cx="1221316"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latin typeface="Calibri"/>
            </a:rPr>
            <a:t>Propedeuse</a:t>
          </a:r>
          <a:endParaRPr lang="nl-NL" sz="1700" kern="1200"/>
        </a:p>
      </dsp:txBody>
      <dsp:txXfrm>
        <a:off x="1558420" y="1805773"/>
        <a:ext cx="1202994" cy="294464"/>
      </dsp:txXfrm>
    </dsp:sp>
    <dsp:sp modelId="{258B6B3F-F7D6-44CF-BBC2-D9257B4A10F1}">
      <dsp:nvSpPr>
        <dsp:cNvPr id="0" name=""/>
        <dsp:cNvSpPr/>
      </dsp:nvSpPr>
      <dsp:spPr>
        <a:xfrm>
          <a:off x="2945736" y="1796612"/>
          <a:ext cx="1251144"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latin typeface="Calibri"/>
            </a:rPr>
            <a:t>Specialisatie</a:t>
          </a:r>
        </a:p>
      </dsp:txBody>
      <dsp:txXfrm>
        <a:off x="2954897" y="1805773"/>
        <a:ext cx="1232822" cy="294464"/>
      </dsp:txXfrm>
    </dsp:sp>
    <dsp:sp modelId="{5F4B04F7-8048-49D0-B2D5-A2D1DB97259E}">
      <dsp:nvSpPr>
        <dsp:cNvPr id="0" name=""/>
        <dsp:cNvSpPr/>
      </dsp:nvSpPr>
      <dsp:spPr>
        <a:xfrm>
          <a:off x="4372041" y="1796612"/>
          <a:ext cx="1251144"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a:latin typeface="Calibri"/>
            </a:rPr>
            <a:t>Stage</a:t>
          </a:r>
        </a:p>
      </dsp:txBody>
      <dsp:txXfrm>
        <a:off x="4381202" y="1805773"/>
        <a:ext cx="1232822" cy="294464"/>
      </dsp:txXfrm>
    </dsp:sp>
    <dsp:sp modelId="{3DCDE43F-9DEE-49DF-AC51-7B174BEC457D}">
      <dsp:nvSpPr>
        <dsp:cNvPr id="0" name=""/>
        <dsp:cNvSpPr/>
      </dsp:nvSpPr>
      <dsp:spPr>
        <a:xfrm>
          <a:off x="5798345" y="1796612"/>
          <a:ext cx="1251144"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nl-NL" sz="1700" kern="1200">
              <a:latin typeface="Calibri"/>
            </a:rPr>
            <a:t>Minor</a:t>
          </a:r>
        </a:p>
      </dsp:txBody>
      <dsp:txXfrm>
        <a:off x="5807506" y="1805773"/>
        <a:ext cx="1232822" cy="294464"/>
      </dsp:txXfrm>
    </dsp:sp>
    <dsp:sp modelId="{DF137061-EC5C-492C-8E33-84E3F8888C78}">
      <dsp:nvSpPr>
        <dsp:cNvPr id="0" name=""/>
        <dsp:cNvSpPr/>
      </dsp:nvSpPr>
      <dsp:spPr>
        <a:xfrm>
          <a:off x="7224649" y="1796612"/>
          <a:ext cx="1251144" cy="312786"/>
        </a:xfrm>
        <a:prstGeom prst="roundRect">
          <a:avLst>
            <a:gd name="adj" fmla="val 10000"/>
          </a:avLst>
        </a:prstGeom>
        <a:solidFill>
          <a:srgbClr val="66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nl-NL" sz="1700" kern="1200">
              <a:latin typeface="Calibri"/>
            </a:rPr>
            <a:t>Afstuderen</a:t>
          </a:r>
        </a:p>
      </dsp:txBody>
      <dsp:txXfrm>
        <a:off x="7233810" y="1805773"/>
        <a:ext cx="1232822" cy="2944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5/12/2022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47B21-E721-E94E-8C0A-F0532555091A}" type="datetimeFigureOut">
              <a:rPr lang="nl-NL" smtClean="0"/>
              <a:t>12-5-2022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ABE2E-621C-5C4E-A155-8FB9D216AC83}" type="slidenum">
              <a:rPr lang="nl-NL" smtClean="0"/>
              <a:t>‹#›</a:t>
            </a:fld>
            <a:endParaRPr lang="nl-NL"/>
          </a:p>
        </p:txBody>
      </p:sp>
    </p:spTree>
    <p:extLst>
      <p:ext uri="{BB962C8B-B14F-4D97-AF65-F5344CB8AC3E}">
        <p14:creationId xmlns:p14="http://schemas.microsoft.com/office/powerpoint/2010/main" val="174360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defTabSz="685800"/>
            <a:r>
              <a:rPr lang="nl-NL" sz="1200">
                <a:solidFill>
                  <a:srgbClr val="6B396A"/>
                </a:solidFill>
              </a:rPr>
              <a:t>Door middel van een </a:t>
            </a:r>
            <a:r>
              <a:rPr lang="nl-NL" sz="1200" b="1">
                <a:solidFill>
                  <a:srgbClr val="6B396A"/>
                </a:solidFill>
              </a:rPr>
              <a:t>integrale </a:t>
            </a:r>
            <a:r>
              <a:rPr lang="nl-NL" sz="1200" b="0">
                <a:solidFill>
                  <a:srgbClr val="6B396A"/>
                </a:solidFill>
              </a:rPr>
              <a:t>(studiesucces</a:t>
            </a:r>
            <a:r>
              <a:rPr lang="nl-NL" sz="1200" b="0" baseline="0">
                <a:solidFill>
                  <a:srgbClr val="6B396A"/>
                </a:solidFill>
              </a:rPr>
              <a:t> vraagt om de inzet van verschillende expertise om aan vraagstukken te werken)</a:t>
            </a:r>
            <a:r>
              <a:rPr lang="nl-NL" sz="1200" b="1" baseline="0">
                <a:solidFill>
                  <a:srgbClr val="6B396A"/>
                </a:solidFill>
              </a:rPr>
              <a:t> </a:t>
            </a:r>
            <a:r>
              <a:rPr lang="nl-NL" sz="1200" b="1">
                <a:solidFill>
                  <a:srgbClr val="6B396A"/>
                </a:solidFill>
              </a:rPr>
              <a:t>maatwerkaanpak </a:t>
            </a:r>
            <a:r>
              <a:rPr lang="nl-NL" sz="1200" b="0">
                <a:solidFill>
                  <a:srgbClr val="6B396A"/>
                </a:solidFill>
              </a:rPr>
              <a:t>(</a:t>
            </a:r>
            <a:r>
              <a:rPr lang="nl-NL" sz="1200" b="0" err="1">
                <a:solidFill>
                  <a:srgbClr val="6B396A"/>
                </a:solidFill>
              </a:rPr>
              <a:t>one</a:t>
            </a:r>
            <a:r>
              <a:rPr lang="nl-NL" sz="1200" b="0">
                <a:solidFill>
                  <a:srgbClr val="6B396A"/>
                </a:solidFill>
              </a:rPr>
              <a:t> </a:t>
            </a:r>
            <a:r>
              <a:rPr lang="nl-NL" sz="1200" b="0" err="1">
                <a:solidFill>
                  <a:srgbClr val="6B396A"/>
                </a:solidFill>
              </a:rPr>
              <a:t>size</a:t>
            </a:r>
            <a:r>
              <a:rPr lang="nl-NL" sz="1200" b="0">
                <a:solidFill>
                  <a:srgbClr val="6B396A"/>
                </a:solidFill>
              </a:rPr>
              <a:t> fits</a:t>
            </a:r>
            <a:r>
              <a:rPr lang="nl-NL" sz="1200" b="0" baseline="0">
                <a:solidFill>
                  <a:srgbClr val="6B396A"/>
                </a:solidFill>
              </a:rPr>
              <a:t> al kan niet wanneer je aan studiesucces werkt). </a:t>
            </a:r>
            <a:r>
              <a:rPr lang="nl-NL" sz="1200">
                <a:solidFill>
                  <a:srgbClr val="6B396A"/>
                </a:solidFill>
              </a:rPr>
              <a:t>vanuit de diensten (</a:t>
            </a:r>
            <a:r>
              <a:rPr lang="nl-NL" sz="1200" b="1">
                <a:solidFill>
                  <a:srgbClr val="6B396A"/>
                </a:solidFill>
              </a:rPr>
              <a:t>M&amp;C, SV en O&amp;O als</a:t>
            </a:r>
            <a:r>
              <a:rPr lang="nl-NL" sz="1200" b="1" baseline="0">
                <a:solidFill>
                  <a:srgbClr val="6B396A"/>
                </a:solidFill>
              </a:rPr>
              <a:t> kartrekkers</a:t>
            </a:r>
            <a:r>
              <a:rPr lang="nl-NL" sz="1200">
                <a:solidFill>
                  <a:srgbClr val="6B396A"/>
                </a:solidFill>
              </a:rPr>
              <a:t>) </a:t>
            </a:r>
            <a:r>
              <a:rPr lang="nl-NL" sz="1200" baseline="0">
                <a:solidFill>
                  <a:srgbClr val="6B396A"/>
                </a:solidFill>
              </a:rPr>
              <a:t> </a:t>
            </a:r>
            <a:r>
              <a:rPr lang="nl-NL" sz="1200">
                <a:solidFill>
                  <a:srgbClr val="6B396A"/>
                </a:solidFill>
              </a:rPr>
              <a:t>een bijdrage leveren aan de </a:t>
            </a:r>
            <a:r>
              <a:rPr lang="nl-NL" sz="1200" b="1">
                <a:solidFill>
                  <a:srgbClr val="6B396A"/>
                </a:solidFill>
              </a:rPr>
              <a:t>strategische ontwikkeldoelstellingen (</a:t>
            </a:r>
            <a:r>
              <a:rPr lang="nl-NL" sz="1200" b="0">
                <a:solidFill>
                  <a:srgbClr val="6B396A"/>
                </a:solidFill>
              </a:rPr>
              <a:t>met name </a:t>
            </a:r>
            <a:r>
              <a:rPr lang="nl-NL" sz="1200" b="0" err="1">
                <a:solidFill>
                  <a:srgbClr val="6B396A"/>
                </a:solidFill>
              </a:rPr>
              <a:t>Fontys</a:t>
            </a:r>
            <a:r>
              <a:rPr lang="nl-NL" sz="1200" b="0">
                <a:solidFill>
                  <a:srgbClr val="6B396A"/>
                </a:solidFill>
              </a:rPr>
              <a:t> focus 2020, </a:t>
            </a:r>
            <a:r>
              <a:rPr lang="nl-NL" sz="1200" b="0" err="1">
                <a:solidFill>
                  <a:srgbClr val="6B396A"/>
                </a:solidFill>
              </a:rPr>
              <a:t>Fontys</a:t>
            </a:r>
            <a:r>
              <a:rPr lang="nl-NL" sz="1200" b="0">
                <a:solidFill>
                  <a:srgbClr val="6B396A"/>
                </a:solidFill>
              </a:rPr>
              <a:t> Focus</a:t>
            </a:r>
            <a:r>
              <a:rPr lang="nl-NL" sz="1200" b="0" baseline="0">
                <a:solidFill>
                  <a:srgbClr val="6B396A"/>
                </a:solidFill>
              </a:rPr>
              <a:t> Student en de </a:t>
            </a:r>
            <a:r>
              <a:rPr lang="nl-NL" sz="1200" b="0">
                <a:solidFill>
                  <a:srgbClr val="6B396A"/>
                </a:solidFill>
              </a:rPr>
              <a:t>kwaliteitsafspraken)</a:t>
            </a:r>
            <a:r>
              <a:rPr lang="nl-NL" sz="1200" b="0" baseline="0">
                <a:solidFill>
                  <a:srgbClr val="6B396A"/>
                </a:solidFill>
              </a:rPr>
              <a:t> </a:t>
            </a:r>
            <a:r>
              <a:rPr lang="nl-NL" sz="1200">
                <a:solidFill>
                  <a:srgbClr val="6B396A"/>
                </a:solidFill>
              </a:rPr>
              <a:t>van </a:t>
            </a:r>
            <a:r>
              <a:rPr lang="nl-NL" sz="1200" err="1">
                <a:solidFill>
                  <a:srgbClr val="6B396A"/>
                </a:solidFill>
              </a:rPr>
              <a:t>Fontys</a:t>
            </a:r>
            <a:r>
              <a:rPr lang="nl-NL" sz="1200">
                <a:solidFill>
                  <a:srgbClr val="6B396A"/>
                </a:solidFill>
              </a:rPr>
              <a:t> </a:t>
            </a:r>
            <a:r>
              <a:rPr lang="nl-NL" sz="1200" b="1">
                <a:solidFill>
                  <a:srgbClr val="6B396A"/>
                </a:solidFill>
              </a:rPr>
              <a:t>gericht op het studiesucces van de student</a:t>
            </a:r>
            <a:r>
              <a:rPr lang="nl-NL" sz="1200">
                <a:solidFill>
                  <a:srgbClr val="6B396A"/>
                </a:solidFill>
              </a:rPr>
              <a:t>. (Het willen verbeteren</a:t>
            </a:r>
            <a:r>
              <a:rPr lang="nl-NL" sz="1200" baseline="0">
                <a:solidFill>
                  <a:srgbClr val="6B396A"/>
                </a:solidFill>
              </a:rPr>
              <a:t> van het studiesucces van de student staat dus centraal.)</a:t>
            </a:r>
          </a:p>
          <a:p>
            <a:pPr algn="l" defTabSz="685800"/>
            <a:endParaRPr lang="nl-NL" sz="1200" baseline="0">
              <a:solidFill>
                <a:srgbClr val="6B396A"/>
              </a:solidFill>
            </a:endParaRPr>
          </a:p>
          <a:p>
            <a:pPr algn="l" defTabSz="685800"/>
            <a:r>
              <a:rPr lang="nl-NL" sz="1200">
                <a:solidFill>
                  <a:srgbClr val="6B396A"/>
                </a:solidFill>
              </a:rPr>
              <a:t>Deze bijdrage bestaat uit een </a:t>
            </a:r>
            <a:r>
              <a:rPr lang="nl-NL" sz="1200" b="1">
                <a:solidFill>
                  <a:srgbClr val="6B396A"/>
                </a:solidFill>
              </a:rPr>
              <a:t>optimale ondersteuning </a:t>
            </a:r>
            <a:r>
              <a:rPr lang="nl-NL" sz="1200" b="1" baseline="0">
                <a:solidFill>
                  <a:srgbClr val="6B396A"/>
                </a:solidFill>
              </a:rPr>
              <a:t> </a:t>
            </a:r>
            <a:r>
              <a:rPr lang="nl-NL" sz="1200">
                <a:solidFill>
                  <a:srgbClr val="6B396A"/>
                </a:solidFill>
              </a:rPr>
              <a:t>en </a:t>
            </a:r>
            <a:r>
              <a:rPr lang="nl-NL" sz="1200" b="1">
                <a:solidFill>
                  <a:srgbClr val="6B396A"/>
                </a:solidFill>
              </a:rPr>
              <a:t>uitdaging</a:t>
            </a:r>
            <a:r>
              <a:rPr lang="nl-NL" sz="1200">
                <a:solidFill>
                  <a:srgbClr val="6B396A"/>
                </a:solidFill>
              </a:rPr>
              <a:t> aan de </a:t>
            </a:r>
            <a:r>
              <a:rPr lang="nl-NL" sz="1200" b="1">
                <a:solidFill>
                  <a:srgbClr val="6B396A"/>
                </a:solidFill>
              </a:rPr>
              <a:t>instituten</a:t>
            </a:r>
            <a:r>
              <a:rPr lang="nl-NL" sz="1200" b="0" baseline="0">
                <a:solidFill>
                  <a:srgbClr val="6B396A"/>
                </a:solidFill>
              </a:rPr>
              <a:t> </a:t>
            </a:r>
            <a:r>
              <a:rPr lang="nl-NL" sz="1200">
                <a:solidFill>
                  <a:srgbClr val="6B396A"/>
                </a:solidFill>
              </a:rPr>
              <a:t>om effectief te werken aan het verhogen van studiesucces.</a:t>
            </a:r>
          </a:p>
          <a:p>
            <a:endParaRPr lang="nl-NL" sz="1200"/>
          </a:p>
          <a:p>
            <a:pPr algn="ctr" defTabSz="685800"/>
            <a:r>
              <a:rPr lang="nl-NL" sz="1200">
                <a:solidFill>
                  <a:srgbClr val="6B396A"/>
                </a:solidFill>
              </a:rPr>
              <a:t>Het instituut is dus in de lead bij het realiseren</a:t>
            </a:r>
            <a:r>
              <a:rPr lang="nl-NL" sz="1200" baseline="0">
                <a:solidFill>
                  <a:srgbClr val="6B396A"/>
                </a:solidFill>
              </a:rPr>
              <a:t> van studiesucces en het Programma faciliteert hierbij op diverse manieren. Zowel proactief (opstarten van projecten als we </a:t>
            </a:r>
            <a:r>
              <a:rPr lang="nl-NL" sz="1200" baseline="0" err="1">
                <a:solidFill>
                  <a:srgbClr val="6B396A"/>
                </a:solidFill>
              </a:rPr>
              <a:t>obv</a:t>
            </a:r>
            <a:r>
              <a:rPr lang="nl-NL" sz="1200" baseline="0">
                <a:solidFill>
                  <a:srgbClr val="6B396A"/>
                </a:solidFill>
              </a:rPr>
              <a:t> van onderzoek zien dat dit wenselijk is) als reactief (wanneer een instituut vraagt om eens mee te kijken naar een verbetervraagstuk dat zich voordoet).</a:t>
            </a:r>
            <a:endParaRPr lang="nl-NL" sz="1200">
              <a:solidFill>
                <a:srgbClr val="6B396A"/>
              </a:solidFill>
            </a:endParaRPr>
          </a:p>
          <a:p>
            <a:pPr algn="ctr" defTabSz="685800"/>
            <a:endParaRPr lang="nl-NL" sz="1200">
              <a:solidFill>
                <a:srgbClr val="6B396A"/>
              </a:solidFill>
              <a:cs typeface="Calibri" panose="020F0502020204030204"/>
            </a:endParaRPr>
          </a:p>
          <a:p>
            <a:pPr algn="ctr" defTabSz="685800"/>
            <a:r>
              <a:rPr lang="nl-NL"/>
              <a:t>Een evenwichtige combinatie van maatregelen is nodig om effectief te sturen op studiesucces. Om instituten, opleidingen en docenten te helpen bij deze taak, is het Programma Studiesucces in het leven geroepen. Experts van drie diensten – Studentenvoorzieningen, Onderwijs en Onderzoek, en Marketing en Communicatie – verzamelen kwantitatieve en kwalitatieve informatie en vertalen deze vervolgens in instrumenten, methodieken en interventies. Op deze manier kunnen we op maat en altijd in samenhang met elkaar, studiesucces positief beïnvloeden.</a:t>
            </a:r>
            <a:endParaRPr lang="nl-NL">
              <a:cs typeface="Calibri"/>
            </a:endParaRPr>
          </a:p>
          <a:p>
            <a:pPr algn="ctr" defTabSz="685800"/>
            <a:endParaRPr lang="nl-NL">
              <a:solidFill>
                <a:srgbClr val="6B396A"/>
              </a:solidFill>
              <a:cs typeface="Calibri" panose="020F0502020204030204"/>
            </a:endParaRPr>
          </a:p>
        </p:txBody>
      </p:sp>
      <p:sp>
        <p:nvSpPr>
          <p:cNvPr id="4" name="Tijdelijke aanduiding voor dianummer 3"/>
          <p:cNvSpPr>
            <a:spLocks noGrp="1"/>
          </p:cNvSpPr>
          <p:nvPr>
            <p:ph type="sldNum" sz="quarter" idx="10"/>
          </p:nvPr>
        </p:nvSpPr>
        <p:spPr/>
        <p:txBody>
          <a:bodyPr/>
          <a:lstStyle/>
          <a:p>
            <a:fld id="{0F82C0F4-122C-499D-B597-FD040B250959}" type="slidenum">
              <a:rPr lang="nl-NL" smtClean="0"/>
              <a:t>4</a:t>
            </a:fld>
            <a:endParaRPr lang="nl-NL"/>
          </a:p>
        </p:txBody>
      </p:sp>
    </p:spTree>
    <p:extLst>
      <p:ext uri="{BB962C8B-B14F-4D97-AF65-F5344CB8AC3E}">
        <p14:creationId xmlns:p14="http://schemas.microsoft.com/office/powerpoint/2010/main" val="280035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solidFill>
                  <a:srgbClr val="663366"/>
                </a:solidFill>
                <a:latin typeface="Arial"/>
                <a:cs typeface="Arial"/>
              </a:rPr>
              <a:t>Meer persoonlijke contact, bijvoorbeeld met docenten, </a:t>
            </a:r>
            <a:r>
              <a:rPr lang="nl-NL" err="1">
                <a:solidFill>
                  <a:srgbClr val="663366"/>
                </a:solidFill>
                <a:latin typeface="Arial"/>
                <a:cs typeface="Arial"/>
              </a:rPr>
              <a:t>SLB’ers</a:t>
            </a:r>
            <a:r>
              <a:rPr lang="nl-NL">
                <a:solidFill>
                  <a:srgbClr val="663366"/>
                </a:solidFill>
                <a:latin typeface="Arial"/>
                <a:cs typeface="Arial"/>
              </a:rPr>
              <a:t> </a:t>
            </a:r>
            <a:endParaRPr lang="nl-NL">
              <a:solidFill>
                <a:srgbClr val="66336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rgbClr val="663366"/>
                </a:solidFill>
                <a:latin typeface="Arial"/>
                <a:cs typeface="Arial"/>
              </a:rPr>
              <a:t>Voldoende en tijdige informatie over belangrijke keuzes en de consequenties daarvan</a:t>
            </a:r>
          </a:p>
          <a:p>
            <a:pPr>
              <a:defRPr/>
            </a:pPr>
            <a:r>
              <a:rPr lang="nl-NL">
                <a:solidFill>
                  <a:srgbClr val="663366"/>
                </a:solidFill>
                <a:latin typeface="Arial"/>
                <a:cs typeface="Arial"/>
              </a:rPr>
              <a:t>Inzichten:</a:t>
            </a:r>
          </a:p>
          <a:p>
            <a:pPr marL="171450" indent="-171450">
              <a:spcBef>
                <a:spcPct val="20000"/>
              </a:spcBef>
              <a:buFont typeface="Arial"/>
              <a:buChar char="•"/>
              <a:defRPr/>
            </a:pPr>
            <a:r>
              <a:rPr lang="nl-NL"/>
              <a:t>Inzicht in keuzemogelijkheden tijdens &amp; na studie (o.a. in mogelijkheden binnen het werkveld of inzicht in aansluitende masters)</a:t>
            </a:r>
            <a:endParaRPr lang="en-US"/>
          </a:p>
          <a:p>
            <a:pPr marL="171450" indent="-171450">
              <a:spcBef>
                <a:spcPct val="20000"/>
              </a:spcBef>
              <a:buFont typeface="Arial"/>
              <a:buChar char="•"/>
              <a:defRPr/>
            </a:pPr>
            <a:r>
              <a:rPr lang="nl-NL"/>
              <a:t>Inzicht in wat je ligt (voorkeuren en aanleg)</a:t>
            </a:r>
            <a:endParaRPr lang="nl-N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solidFill>
                <a:srgbClr val="663366"/>
              </a:solidFill>
              <a:latin typeface="Arial" panose="020B0604020202020204" pitchFamily="34" charset="0"/>
              <a:cs typeface="Arial" panose="020B0604020202020204" pitchFamily="34" charset="0"/>
            </a:endParaRPr>
          </a:p>
          <a:p>
            <a:endParaRPr lang="nl-NL"/>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15</a:t>
            </a:fld>
            <a:endParaRPr lang="nl-NL"/>
          </a:p>
        </p:txBody>
      </p:sp>
    </p:spTree>
    <p:extLst>
      <p:ext uri="{BB962C8B-B14F-4D97-AF65-F5344CB8AC3E}">
        <p14:creationId xmlns:p14="http://schemas.microsoft.com/office/powerpoint/2010/main" val="318471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solidFill>
                  <a:srgbClr val="663366"/>
                </a:solidFill>
                <a:latin typeface="Arial"/>
                <a:cs typeface="Arial"/>
              </a:rPr>
              <a:t>Meer persoonlijke contact, bijvoorbeeld met docenten, </a:t>
            </a:r>
            <a:r>
              <a:rPr lang="nl-NL" err="1">
                <a:solidFill>
                  <a:srgbClr val="663366"/>
                </a:solidFill>
                <a:latin typeface="Arial"/>
                <a:cs typeface="Arial"/>
              </a:rPr>
              <a:t>SLB’ers</a:t>
            </a:r>
            <a:r>
              <a:rPr lang="nl-NL">
                <a:solidFill>
                  <a:srgbClr val="663366"/>
                </a:solidFill>
                <a:latin typeface="Arial"/>
                <a:cs typeface="Arial"/>
              </a:rPr>
              <a:t> </a:t>
            </a:r>
            <a:endParaRPr lang="nl-NL">
              <a:solidFill>
                <a:srgbClr val="663366"/>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rgbClr val="663366"/>
                </a:solidFill>
                <a:latin typeface="Arial"/>
                <a:cs typeface="Arial"/>
              </a:rPr>
              <a:t>Voldoende en tijdige informatie over belangrijke keuzes en de consequenties daarvan</a:t>
            </a:r>
          </a:p>
          <a:p>
            <a:pPr>
              <a:defRPr/>
            </a:pPr>
            <a:r>
              <a:rPr lang="nl-NL">
                <a:solidFill>
                  <a:srgbClr val="663366"/>
                </a:solidFill>
                <a:latin typeface="Arial"/>
                <a:cs typeface="Arial"/>
              </a:rPr>
              <a:t>Vanuit de projectgroep richten we ons met name op bewustwording bij studentcoaches, instituten van deze informatie en begeleidingsbehoefte van studenten bij impactvolle keuzemomenten. Daarnaast richten we ons ook op bewustwording bij studenten zelf om op tijd na te denken over wat je wilt en wat je hierbij nodig hebt. En om vooral vragen te stellen. Denk ook aan algemene informatievoorziening op </a:t>
            </a:r>
            <a:r>
              <a:rPr lang="nl-NL" err="1">
                <a:solidFill>
                  <a:srgbClr val="663366"/>
                </a:solidFill>
                <a:latin typeface="Arial"/>
                <a:cs typeface="Arial"/>
              </a:rPr>
              <a:t>Fontyshelpt</a:t>
            </a:r>
            <a:r>
              <a:rPr lang="nl-NL">
                <a:solidFill>
                  <a:srgbClr val="663366"/>
                </a:solidFill>
                <a:latin typeface="Arial"/>
                <a:cs typeface="Arial"/>
              </a:rPr>
              <a:t>. </a:t>
            </a:r>
            <a:endParaRPr lang="nl-NL">
              <a:solidFill>
                <a:srgbClr val="663366"/>
              </a:solidFill>
              <a:latin typeface="Arial" panose="020B0604020202020204" pitchFamily="34" charset="0"/>
              <a:cs typeface="Arial" panose="020B0604020202020204" pitchFamily="34" charset="0"/>
            </a:endParaRPr>
          </a:p>
          <a:p>
            <a:pPr>
              <a:defRPr/>
            </a:pPr>
            <a:endParaRPr lang="nl-NL">
              <a:solidFill>
                <a:srgbClr val="663366"/>
              </a:solidFill>
              <a:latin typeface="Arial" panose="020B0604020202020204" pitchFamily="34" charset="0"/>
              <a:cs typeface="Arial" panose="020B0604020202020204" pitchFamily="34" charset="0"/>
            </a:endParaRPr>
          </a:p>
          <a:p>
            <a:pPr>
              <a:defRPr/>
            </a:pPr>
            <a:r>
              <a:rPr lang="nl-NL">
                <a:solidFill>
                  <a:srgbClr val="663366"/>
                </a:solidFill>
                <a:latin typeface="Arial"/>
                <a:cs typeface="Arial"/>
              </a:rPr>
              <a:t>Om dit tot een succes te maken is jullie betrokkenheid onmisbaar. Vandaar dat we graag met jullie het gesprek aangaan over waar jullie trots op zijn &amp; als verbeterpunten zien</a:t>
            </a:r>
            <a:endParaRPr lang="nl-NL">
              <a:solidFill>
                <a:srgbClr val="663366"/>
              </a:solidFill>
              <a:latin typeface="Arial" panose="020B0604020202020204" pitchFamily="34" charset="0"/>
              <a:cs typeface="Arial" panose="020B0604020202020204" pitchFamily="34" charset="0"/>
            </a:endParaRPr>
          </a:p>
          <a:p>
            <a:endParaRPr lang="nl-NL">
              <a:solidFill>
                <a:srgbClr val="663366"/>
              </a:solidFill>
              <a:latin typeface="Arial" panose="020B0604020202020204" pitchFamily="34" charset="0"/>
              <a:cs typeface="Arial" panose="020B0604020202020204" pitchFamily="34" charset="0"/>
            </a:endParaRPr>
          </a:p>
          <a:p>
            <a:r>
              <a:rPr lang="nl-NL">
                <a:solidFill>
                  <a:srgbClr val="663366"/>
                </a:solidFill>
                <a:latin typeface="Arial"/>
                <a:cs typeface="Arial"/>
              </a:rPr>
              <a:t>Minorkeuze – voorlichtingsbijeenkomsten</a:t>
            </a:r>
            <a:endParaRPr lang="nl-NL">
              <a:solidFill>
                <a:srgbClr val="663366"/>
              </a:solidFill>
              <a:latin typeface="Arial" panose="020B0604020202020204" pitchFamily="34" charset="0"/>
              <a:cs typeface="Arial" panose="020B0604020202020204" pitchFamily="34" charset="0"/>
            </a:endParaRPr>
          </a:p>
          <a:p>
            <a:r>
              <a:rPr lang="nl-NL">
                <a:solidFill>
                  <a:srgbClr val="663366"/>
                </a:solidFill>
                <a:latin typeface="Arial"/>
                <a:cs typeface="Arial"/>
              </a:rPr>
              <a:t>Niet alleen voor de poort maar ook na</a:t>
            </a:r>
            <a:endParaRPr lang="nl-NL">
              <a:solidFill>
                <a:srgbClr val="663366"/>
              </a:solidFill>
              <a:latin typeface="Arial" panose="020B0604020202020204" pitchFamily="34" charset="0"/>
              <a:cs typeface="Arial" panose="020B0604020202020204" pitchFamily="34" charset="0"/>
            </a:endParaRPr>
          </a:p>
          <a:p>
            <a:r>
              <a:rPr lang="nl-NL">
                <a:solidFill>
                  <a:srgbClr val="663366"/>
                </a:solidFill>
                <a:latin typeface="Arial"/>
                <a:cs typeface="Arial"/>
              </a:rPr>
              <a:t>Klankbord sessies met SLB</a:t>
            </a:r>
            <a:endParaRPr lang="nl-NL">
              <a:solidFill>
                <a:srgbClr val="663366"/>
              </a:solidFill>
              <a:latin typeface="Arial" panose="020B0604020202020204" pitchFamily="34" charset="0"/>
              <a:cs typeface="Arial" panose="020B0604020202020204" pitchFamily="34" charset="0"/>
            </a:endParaRPr>
          </a:p>
          <a:p>
            <a:endParaRPr lang="nl-NL">
              <a:solidFill>
                <a:srgbClr val="663366"/>
              </a:solidFill>
              <a:latin typeface="Arial" panose="020B0604020202020204" pitchFamily="34" charset="0"/>
              <a:cs typeface="Arial" panose="020B0604020202020204" pitchFamily="34" charset="0"/>
            </a:endParaRPr>
          </a:p>
          <a:p>
            <a:endParaRPr lang="nl-NL">
              <a:solidFill>
                <a:srgbClr val="663366"/>
              </a:solidFill>
              <a:latin typeface="Arial" panose="020B0604020202020204" pitchFamily="34" charset="0"/>
              <a:cs typeface="Arial" panose="020B0604020202020204" pitchFamily="34" charset="0"/>
            </a:endParaRPr>
          </a:p>
          <a:p>
            <a:endParaRPr lang="nl-NL">
              <a:solidFill>
                <a:srgbClr val="663366"/>
              </a:solidFill>
              <a:latin typeface="Arial" panose="020B0604020202020204" pitchFamily="34" charset="0"/>
              <a:cs typeface="Arial" panose="020B0604020202020204" pitchFamily="34" charset="0"/>
            </a:endParaRPr>
          </a:p>
          <a:p>
            <a:endParaRPr lang="nl-NL">
              <a:solidFill>
                <a:srgbClr val="000000"/>
              </a:solidFill>
              <a:latin typeface="Calibri" panose="020F0502020204030204"/>
              <a:cs typeface="Calibri" panose="020F0502020204030204"/>
            </a:endParaRPr>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16</a:t>
            </a:fld>
            <a:endParaRPr lang="nl-NL"/>
          </a:p>
        </p:txBody>
      </p:sp>
    </p:spTree>
    <p:extLst>
      <p:ext uri="{BB962C8B-B14F-4D97-AF65-F5344CB8AC3E}">
        <p14:creationId xmlns:p14="http://schemas.microsoft.com/office/powerpoint/2010/main" val="32273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1.  Studierendement-optimalisatie</a:t>
            </a:r>
            <a:endParaRPr lang="nl-NL"/>
          </a:p>
          <a:p>
            <a:r>
              <a:rPr lang="nl-NL"/>
              <a:t>Onnodige tijd verloren laten gaan</a:t>
            </a:r>
            <a:br>
              <a:rPr lang="nl-NL"/>
            </a:br>
            <a:endParaRPr lang="nl-NL"/>
          </a:p>
          <a:p>
            <a:r>
              <a:rPr lang="nl-NL" b="1"/>
              <a:t>2.  Studeerbaarheid:</a:t>
            </a:r>
            <a:endParaRPr lang="nl-NL"/>
          </a:p>
          <a:p>
            <a:r>
              <a:rPr lang="nl-NL"/>
              <a:t>Inrichting onderwijs om studenten zo vlot mogelijk door het programma te laten stromen (curriculum, toetsen, studeren stimuleren)</a:t>
            </a:r>
          </a:p>
          <a:p>
            <a:br>
              <a:rPr lang="nl-NL">
                <a:cs typeface="+mn-lt"/>
              </a:rPr>
            </a:br>
            <a:r>
              <a:rPr lang="nl-NL" b="1"/>
              <a:t>3.  Studentenloopbaan / employability:</a:t>
            </a:r>
            <a:endParaRPr lang="nl-NL"/>
          </a:p>
          <a:p>
            <a:r>
              <a:rPr lang="nl-NL"/>
              <a:t>Optimaliseren van de hele onderwijsketen (van de aansluiting toeleverend veld tot aan de arbeidsmarkt)</a:t>
            </a:r>
          </a:p>
          <a:p>
            <a:br>
              <a:rPr lang="nl-NL">
                <a:cs typeface="+mn-lt"/>
              </a:rPr>
            </a:br>
            <a:r>
              <a:rPr lang="nl-NL" b="1"/>
              <a:t>4.  Bredere persoonsvorming:</a:t>
            </a:r>
            <a:endParaRPr lang="nl-NL"/>
          </a:p>
          <a:p>
            <a:r>
              <a:rPr lang="nl-NL"/>
              <a:t>Plezierige studietijd, het ontdekken van talenten en de ontwikkeling van de student tot </a:t>
            </a:r>
            <a:r>
              <a:rPr lang="nl-NL" err="1"/>
              <a:t>startbekwame</a:t>
            </a:r>
            <a:r>
              <a:rPr lang="nl-NL"/>
              <a:t> professional</a:t>
            </a: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5</a:t>
            </a:fld>
            <a:endParaRPr lang="nl-NL"/>
          </a:p>
        </p:txBody>
      </p:sp>
    </p:spTree>
    <p:extLst>
      <p:ext uri="{BB962C8B-B14F-4D97-AF65-F5344CB8AC3E}">
        <p14:creationId xmlns:p14="http://schemas.microsoft.com/office/powerpoint/2010/main" val="403976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a:t>Het programma levert 4</a:t>
            </a:r>
            <a:r>
              <a:rPr lang="nl-NL" sz="1200" baseline="0"/>
              <a:t> resultaten op: zo worden er (1) diverse middelen ontwikkeld waarmee instituten kunnen werken aan studiesucces. Daarnaast wordt er op basis van kwalitatieve en kwantitatieve </a:t>
            </a:r>
            <a:r>
              <a:rPr lang="nl-NL" sz="1200" baseline="0" err="1"/>
              <a:t>onderzoeksinformatie</a:t>
            </a:r>
            <a:r>
              <a:rPr lang="nl-NL" sz="1200" baseline="0"/>
              <a:t> consultancy op maat geboden (2). Hiermee kunnen instituten zowel voor de korte als lange termijn verbeterplannen op maat gericht op studiesucces uitrollen. Verder neemt het Programma zelf het initiatief om verbeterinitiatieven (veelal in de vorm van projecten en onderzoeken) vorm te geven, te regisseren, implementeren en monitoren. Deze </a:t>
            </a:r>
            <a:r>
              <a:rPr lang="nl-NL" sz="1200" baseline="0" err="1"/>
              <a:t>initiatievenrichten</a:t>
            </a:r>
            <a:r>
              <a:rPr lang="nl-NL" sz="1200" baseline="0"/>
              <a:t> zich op </a:t>
            </a:r>
            <a:r>
              <a:rPr lang="nl-NL" sz="1200" baseline="0" err="1"/>
              <a:t>Fontysbrede</a:t>
            </a:r>
            <a:r>
              <a:rPr lang="nl-NL" sz="1200" baseline="0"/>
              <a:t> vraagstukken of zijn een proeftuin/experiment (online </a:t>
            </a:r>
            <a:r>
              <a:rPr lang="nl-NL" sz="1200" baseline="0" err="1"/>
              <a:t>proefstuderen</a:t>
            </a:r>
            <a:r>
              <a:rPr lang="nl-NL" sz="1200" baseline="0"/>
              <a:t>, </a:t>
            </a:r>
            <a:r>
              <a:rPr lang="nl-NL" sz="1200" baseline="0" err="1"/>
              <a:t>werkveldcoaching</a:t>
            </a:r>
            <a:r>
              <a:rPr lang="nl-NL" sz="1200" baseline="0"/>
              <a:t>, studentmentoren etc.). Als laatste doen we veel op het gebied van kennisdeling om te komen tot een </a:t>
            </a:r>
            <a:r>
              <a:rPr lang="nl-NL" sz="1200" baseline="0" err="1"/>
              <a:t>learning</a:t>
            </a:r>
            <a:r>
              <a:rPr lang="nl-NL" sz="1200" baseline="0"/>
              <a:t> community of </a:t>
            </a:r>
            <a:r>
              <a:rPr lang="nl-NL" sz="1200" baseline="0" err="1"/>
              <a:t>practices</a:t>
            </a:r>
            <a:r>
              <a:rPr lang="nl-NL" sz="1200" baseline="0"/>
              <a:t>, waarin ervaringen gedeeld worden, collega’s elkaar en experts weten te vinden als alle informatie die ertoe doet bij elkaar staan, handig vindbaar en toegankelijk zijn. Zo is er een online platform, worden er workshop georganiseerd, mini conferenties en diverse netwerkbijeenkomsten.</a:t>
            </a:r>
            <a:br>
              <a:rPr lang="nl-NL">
                <a:cs typeface="+mn-lt"/>
              </a:rPr>
            </a:br>
            <a:endParaRPr lang="nl-NL">
              <a:ea typeface="Calibri"/>
              <a:cs typeface="+mn-lt"/>
            </a:endParaRPr>
          </a:p>
          <a:p>
            <a:pPr marL="171450" indent="-171450">
              <a:buFont typeface="Arial" panose="020B0604020202020204" pitchFamily="34" charset="0"/>
              <a:buChar char="•"/>
            </a:pPr>
            <a:endParaRPr lang="nl-NL">
              <a:cs typeface="+mn-lt"/>
            </a:endParaRPr>
          </a:p>
          <a:p>
            <a:r>
              <a:rPr lang="nl-NL" b="1"/>
              <a:t>                      </a:t>
            </a:r>
            <a:endParaRPr lang="nl-NL"/>
          </a:p>
          <a:p>
            <a:pPr marL="171450" indent="-171450">
              <a:buFont typeface="Arial,Sans-Serif"/>
              <a:buChar char="•"/>
            </a:pPr>
            <a:r>
              <a:rPr lang="nl-NL" b="1"/>
              <a:t>in co-creatie met belanghebbenden</a:t>
            </a:r>
            <a:r>
              <a:rPr lang="nl-NL"/>
              <a:t>: </a:t>
            </a:r>
            <a:r>
              <a:rPr lang="nl-NL" err="1"/>
              <a:t>evidence</a:t>
            </a:r>
            <a:r>
              <a:rPr lang="nl-NL"/>
              <a:t> </a:t>
            </a:r>
            <a:r>
              <a:rPr lang="nl-NL" err="1"/>
              <a:t>informed</a:t>
            </a:r>
            <a:r>
              <a:rPr lang="nl-NL"/>
              <a:t> visies, concepten en instrumenten </a:t>
            </a:r>
            <a:r>
              <a:rPr lang="nl-NL" err="1"/>
              <a:t>teontwikkelen</a:t>
            </a:r>
            <a:r>
              <a:rPr lang="nl-NL"/>
              <a:t>;</a:t>
            </a:r>
          </a:p>
          <a:p>
            <a:pPr marL="171450" indent="-171450">
              <a:buFont typeface="Arial,Sans-Serif"/>
              <a:buChar char="•"/>
            </a:pPr>
            <a:r>
              <a:rPr lang="nl-NL" b="1"/>
              <a:t>consultancy vanuit een integrale expertgroep</a:t>
            </a:r>
            <a:r>
              <a:rPr lang="nl-NL"/>
              <a:t>, die als </a:t>
            </a:r>
            <a:r>
              <a:rPr lang="nl-NL" err="1"/>
              <a:t>critical</a:t>
            </a:r>
            <a:r>
              <a:rPr lang="nl-NL"/>
              <a:t> partner voor de instituten en </a:t>
            </a:r>
            <a:r>
              <a:rPr lang="nl-NL" err="1"/>
              <a:t>opleidingenfungeert</a:t>
            </a:r>
            <a:r>
              <a:rPr lang="nl-NL"/>
              <a:t> om tot studiesucces te komen;</a:t>
            </a:r>
            <a:endParaRPr lang="en-US"/>
          </a:p>
          <a:p>
            <a:pPr marL="171450" indent="-171450">
              <a:buFont typeface="Arial,Sans-Serif"/>
              <a:buChar char="•"/>
            </a:pPr>
            <a:r>
              <a:rPr lang="nl-NL" b="1"/>
              <a:t>initiatieven vorm te geven, te regisseren, te implementeren  en te monitoren</a:t>
            </a:r>
            <a:r>
              <a:rPr lang="nl-NL"/>
              <a:t> die betrekking hebben op: </a:t>
            </a:r>
            <a:r>
              <a:rPr lang="nl-NL" err="1"/>
              <a:t>Fontysbrede</a:t>
            </a:r>
            <a:r>
              <a:rPr lang="nl-NL"/>
              <a:t> of        instituut specifieke vraagstukken</a:t>
            </a:r>
            <a:endParaRPr lang="en-US"/>
          </a:p>
          <a:p>
            <a:pPr marL="171450" indent="-171450">
              <a:buFont typeface="Arial,Sans-Serif"/>
              <a:buChar char="•"/>
            </a:pPr>
            <a:r>
              <a:rPr lang="nl-NL" b="1"/>
              <a:t>Proeftuinen en experimenten</a:t>
            </a:r>
            <a:r>
              <a:rPr lang="nl-NL"/>
              <a:t>;</a:t>
            </a:r>
            <a:br>
              <a:rPr lang="nl-NL">
                <a:cs typeface="+mn-lt"/>
              </a:rPr>
            </a:br>
            <a:r>
              <a:rPr lang="nl-NL"/>
              <a:t>in een </a:t>
            </a:r>
            <a:r>
              <a:rPr lang="nl-NL" err="1"/>
              <a:t>learning</a:t>
            </a:r>
            <a:r>
              <a:rPr lang="nl-NL"/>
              <a:t> community of </a:t>
            </a:r>
            <a:r>
              <a:rPr lang="nl-NL" err="1"/>
              <a:t>practice</a:t>
            </a:r>
            <a:r>
              <a:rPr lang="nl-NL"/>
              <a:t> ervaringen te delen, waarin belanghebbenden elkaar vinden en (</a:t>
            </a:r>
            <a:r>
              <a:rPr lang="nl-NL" err="1"/>
              <a:t>evidence</a:t>
            </a:r>
            <a:r>
              <a:rPr lang="nl-NL"/>
              <a:t> </a:t>
            </a:r>
            <a:r>
              <a:rPr lang="nl-NL" err="1"/>
              <a:t>informed</a:t>
            </a:r>
            <a:r>
              <a:rPr lang="nl-NL"/>
              <a:t>) </a:t>
            </a:r>
            <a:r>
              <a:rPr lang="nl-NL" err="1"/>
              <a:t>practices</a:t>
            </a:r>
            <a:r>
              <a:rPr lang="nl-NL"/>
              <a:t> toegankelijk en vindbaar zijn.</a:t>
            </a:r>
            <a:br>
              <a:rPr lang="nl-NL">
                <a:cs typeface="+mn-lt"/>
              </a:rPr>
            </a:br>
            <a:endParaRPr lang="nl-NL" sz="1200">
              <a:ea typeface="Calibri"/>
              <a:cs typeface="Calibri"/>
            </a:endParaRPr>
          </a:p>
        </p:txBody>
      </p:sp>
      <p:sp>
        <p:nvSpPr>
          <p:cNvPr id="4" name="Tijdelijke aanduiding voor dianummer 3"/>
          <p:cNvSpPr>
            <a:spLocks noGrp="1"/>
          </p:cNvSpPr>
          <p:nvPr>
            <p:ph type="sldNum" sz="quarter" idx="10"/>
          </p:nvPr>
        </p:nvSpPr>
        <p:spPr/>
        <p:txBody>
          <a:bodyPr/>
          <a:lstStyle/>
          <a:p>
            <a:fld id="{0F82C0F4-122C-499D-B597-FD040B250959}" type="slidenum">
              <a:rPr lang="nl-NL" smtClean="0"/>
              <a:t>6</a:t>
            </a:fld>
            <a:endParaRPr lang="nl-NL"/>
          </a:p>
        </p:txBody>
      </p:sp>
    </p:spTree>
    <p:extLst>
      <p:ext uri="{BB962C8B-B14F-4D97-AF65-F5344CB8AC3E}">
        <p14:creationId xmlns:p14="http://schemas.microsoft.com/office/powerpoint/2010/main" val="247976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Laatste stukje onderzoek en BI = Bruggetje naar vraag: </a:t>
            </a:r>
          </a:p>
          <a:p>
            <a:r>
              <a:rPr lang="nl-NL">
                <a:cs typeface="Calibri"/>
              </a:rPr>
              <a:t>Alle initiatieven die we ontplooien vanuit programma studiesucces is </a:t>
            </a:r>
            <a:r>
              <a:rPr lang="nl-NL" err="1">
                <a:cs typeface="Calibri"/>
              </a:rPr>
              <a:t>evidence</a:t>
            </a:r>
            <a:r>
              <a:rPr lang="nl-NL">
                <a:cs typeface="Calibri"/>
              </a:rPr>
              <a:t> </a:t>
            </a:r>
            <a:r>
              <a:rPr lang="nl-NL" err="1">
                <a:cs typeface="Calibri"/>
              </a:rPr>
              <a:t>based</a:t>
            </a:r>
            <a:r>
              <a:rPr lang="nl-NL">
                <a:cs typeface="Calibri"/>
              </a:rPr>
              <a:t>/</a:t>
            </a:r>
            <a:r>
              <a:rPr lang="nl-NL" err="1">
                <a:cs typeface="Calibri"/>
              </a:rPr>
              <a:t>evidence</a:t>
            </a:r>
            <a:r>
              <a:rPr lang="nl-NL">
                <a:cs typeface="Calibri"/>
              </a:rPr>
              <a:t> </a:t>
            </a:r>
            <a:r>
              <a:rPr lang="nl-NL" err="1">
                <a:cs typeface="Calibri"/>
              </a:rPr>
              <a:t>informed</a:t>
            </a:r>
            <a:r>
              <a:rPr lang="nl-NL">
                <a:cs typeface="Calibri"/>
              </a:rPr>
              <a:t>. We doen dus ook veel onderzoek. Zo hebben we al veel onderzoeken gedaan onder studiekiezers en onze studenten (student </a:t>
            </a:r>
            <a:r>
              <a:rPr lang="nl-NL" err="1">
                <a:cs typeface="Calibri" panose="020F0502020204030204"/>
              </a:rPr>
              <a:t>journeys</a:t>
            </a:r>
            <a:r>
              <a:rPr lang="nl-NL">
                <a:cs typeface="Calibri" panose="020F0502020204030204"/>
              </a:rPr>
              <a:t>) </a:t>
            </a:r>
          </a:p>
          <a:p>
            <a:r>
              <a:rPr lang="nl-NL">
                <a:cs typeface="Calibri" panose="020F0502020204030204"/>
              </a:rPr>
              <a:t>Daaruit komen steeds een aantal impactvolle keuzemomenten naar boven. Keuzes die soms impact hebben op de rest van je leven. </a:t>
            </a:r>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7</a:t>
            </a:fld>
            <a:endParaRPr lang="nl-NL"/>
          </a:p>
        </p:txBody>
      </p:sp>
    </p:spTree>
    <p:extLst>
      <p:ext uri="{BB962C8B-B14F-4D97-AF65-F5344CB8AC3E}">
        <p14:creationId xmlns:p14="http://schemas.microsoft.com/office/powerpoint/2010/main" val="303609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cs typeface="Calibri"/>
            </a:endParaRPr>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8</a:t>
            </a:fld>
            <a:endParaRPr lang="nl-NL"/>
          </a:p>
        </p:txBody>
      </p:sp>
    </p:spTree>
    <p:extLst>
      <p:ext uri="{BB962C8B-B14F-4D97-AF65-F5344CB8AC3E}">
        <p14:creationId xmlns:p14="http://schemas.microsoft.com/office/powerpoint/2010/main" val="63114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Hier </a:t>
            </a:r>
            <a:r>
              <a:rPr lang="en-US" err="1">
                <a:cs typeface="Calibri"/>
              </a:rPr>
              <a:t>ook</a:t>
            </a:r>
            <a:r>
              <a:rPr lang="en-US">
                <a:cs typeface="Calibri"/>
              </a:rPr>
              <a:t> </a:t>
            </a:r>
            <a:r>
              <a:rPr lang="en-US" err="1">
                <a:cs typeface="Calibri"/>
              </a:rPr>
              <a:t>benoemen</a:t>
            </a:r>
            <a:r>
              <a:rPr lang="en-US">
                <a:cs typeface="Calibri"/>
              </a:rPr>
              <a:t> </a:t>
            </a:r>
            <a:r>
              <a:rPr lang="en-US" err="1">
                <a:cs typeface="Calibri"/>
              </a:rPr>
              <a:t>dat</a:t>
            </a:r>
            <a:r>
              <a:rPr lang="en-US">
                <a:cs typeface="Calibri"/>
              </a:rPr>
              <a:t> er </a:t>
            </a:r>
            <a:r>
              <a:rPr lang="en-US" err="1">
                <a:cs typeface="Calibri"/>
              </a:rPr>
              <a:t>veel</a:t>
            </a:r>
            <a:r>
              <a:rPr lang="en-US">
                <a:cs typeface="Calibri"/>
              </a:rPr>
              <a:t> </a:t>
            </a:r>
            <a:r>
              <a:rPr lang="en-US" err="1">
                <a:cs typeface="Calibri"/>
              </a:rPr>
              <a:t>meer</a:t>
            </a:r>
            <a:r>
              <a:rPr lang="en-US">
                <a:cs typeface="Calibri"/>
              </a:rPr>
              <a:t> </a:t>
            </a:r>
            <a:r>
              <a:rPr lang="en-US" err="1">
                <a:cs typeface="Calibri"/>
              </a:rPr>
              <a:t>onderzoek</a:t>
            </a:r>
            <a:r>
              <a:rPr lang="en-US">
                <a:cs typeface="Calibri"/>
              </a:rPr>
              <a:t> is </a:t>
            </a:r>
            <a:r>
              <a:rPr lang="en-US" err="1">
                <a:cs typeface="Calibri"/>
              </a:rPr>
              <a:t>gedaan</a:t>
            </a:r>
            <a:r>
              <a:rPr lang="en-US">
                <a:cs typeface="Calibri"/>
              </a:rPr>
              <a:t>: </a:t>
            </a:r>
            <a:r>
              <a:rPr lang="en-US" err="1">
                <a:cs typeface="Calibri"/>
              </a:rPr>
              <a:t>ook</a:t>
            </a:r>
            <a:r>
              <a:rPr lang="en-US">
                <a:cs typeface="Calibri"/>
              </a:rPr>
              <a:t> </a:t>
            </a:r>
            <a:r>
              <a:rPr lang="en-US" err="1">
                <a:cs typeface="Calibri"/>
              </a:rPr>
              <a:t>bijvoorbeeld</a:t>
            </a:r>
            <a:r>
              <a:rPr lang="en-US">
                <a:cs typeface="Calibri"/>
              </a:rPr>
              <a:t> customer journey </a:t>
            </a:r>
            <a:r>
              <a:rPr lang="en-US" err="1">
                <a:cs typeface="Calibri"/>
              </a:rPr>
              <a:t>minorkeuze</a:t>
            </a:r>
            <a:r>
              <a:rPr lang="en-US">
                <a:cs typeface="Calibri"/>
              </a:rPr>
              <a:t> </a:t>
            </a:r>
          </a:p>
          <a:p>
            <a:endParaRPr lang="en-US">
              <a:cs typeface="Calibri"/>
            </a:endParaRPr>
          </a:p>
          <a:p>
            <a:r>
              <a:rPr lang="en-US">
                <a:cs typeface="Calibri"/>
              </a:rPr>
              <a:t>Maar </a:t>
            </a:r>
            <a:r>
              <a:rPr lang="en-US" err="1">
                <a:cs typeface="Calibri"/>
              </a:rPr>
              <a:t>bij</a:t>
            </a:r>
            <a:r>
              <a:rPr lang="en-US">
                <a:cs typeface="Calibri"/>
              </a:rPr>
              <a:t> de </a:t>
            </a:r>
            <a:r>
              <a:rPr lang="en-US" err="1">
                <a:cs typeface="Calibri"/>
              </a:rPr>
              <a:t>keuze</a:t>
            </a:r>
            <a:r>
              <a:rPr lang="en-US">
                <a:cs typeface="Calibri"/>
              </a:rPr>
              <a:t> </a:t>
            </a:r>
            <a:r>
              <a:rPr lang="en-US" err="1">
                <a:cs typeface="Calibri"/>
              </a:rPr>
              <a:t>en</a:t>
            </a:r>
            <a:r>
              <a:rPr lang="en-US">
                <a:cs typeface="Calibri"/>
              </a:rPr>
              <a:t> journeys wat je </a:t>
            </a:r>
            <a:r>
              <a:rPr lang="en-US" err="1">
                <a:cs typeface="Calibri"/>
              </a:rPr>
              <a:t>na</a:t>
            </a:r>
            <a:r>
              <a:rPr lang="en-US">
                <a:cs typeface="Calibri"/>
              </a:rPr>
              <a:t> je bachelor </a:t>
            </a:r>
            <a:r>
              <a:rPr lang="en-US" err="1">
                <a:cs typeface="Calibri"/>
              </a:rPr>
              <a:t>gaat</a:t>
            </a:r>
            <a:r>
              <a:rPr lang="en-US">
                <a:cs typeface="Calibri"/>
              </a:rPr>
              <a:t> </a:t>
            </a:r>
            <a:r>
              <a:rPr lang="en-US" err="1">
                <a:cs typeface="Calibri"/>
              </a:rPr>
              <a:t>doen</a:t>
            </a:r>
            <a:r>
              <a:rPr lang="en-US">
                <a:cs typeface="Calibri"/>
              </a:rPr>
              <a:t> </a:t>
            </a:r>
            <a:r>
              <a:rPr lang="en-US" err="1">
                <a:cs typeface="Calibri"/>
              </a:rPr>
              <a:t>kwam</a:t>
            </a:r>
            <a:r>
              <a:rPr lang="en-US">
                <a:cs typeface="Calibri"/>
              </a:rPr>
              <a:t> </a:t>
            </a:r>
            <a:r>
              <a:rPr lang="en-US" err="1">
                <a:cs typeface="Calibri"/>
              </a:rPr>
              <a:t>overduidelijk</a:t>
            </a:r>
            <a:r>
              <a:rPr lang="en-US">
                <a:cs typeface="Calibri"/>
              </a:rPr>
              <a:t> </a:t>
            </a:r>
            <a:r>
              <a:rPr lang="en-US" err="1">
                <a:cs typeface="Calibri"/>
              </a:rPr>
              <a:t>naar</a:t>
            </a:r>
            <a:r>
              <a:rPr lang="en-US">
                <a:cs typeface="Calibri"/>
              </a:rPr>
              <a:t> </a:t>
            </a:r>
            <a:r>
              <a:rPr lang="en-US" err="1">
                <a:cs typeface="Calibri"/>
              </a:rPr>
              <a:t>voren</a:t>
            </a:r>
            <a:r>
              <a:rPr lang="en-US">
                <a:cs typeface="Calibri"/>
              </a:rPr>
              <a:t> </a:t>
            </a:r>
            <a:r>
              <a:rPr lang="en-US" err="1">
                <a:cs typeface="Calibri"/>
              </a:rPr>
              <a:t>dat</a:t>
            </a:r>
            <a:r>
              <a:rPr lang="en-US">
                <a:cs typeface="Calibri"/>
              </a:rPr>
              <a:t> </a:t>
            </a:r>
            <a:r>
              <a:rPr lang="en-US" u="sng">
                <a:cs typeface="Calibri"/>
              </a:rPr>
              <a:t>alle</a:t>
            </a:r>
            <a:r>
              <a:rPr lang="en-US">
                <a:cs typeface="Calibri"/>
              </a:rPr>
              <a:t> </a:t>
            </a:r>
            <a:r>
              <a:rPr lang="en-US" err="1">
                <a:cs typeface="Calibri"/>
              </a:rPr>
              <a:t>keuzemomenten</a:t>
            </a:r>
            <a:r>
              <a:rPr lang="en-US">
                <a:cs typeface="Calibri"/>
              </a:rPr>
              <a:t> </a:t>
            </a:r>
            <a:r>
              <a:rPr lang="en-US" err="1">
                <a:cs typeface="Calibri"/>
              </a:rPr>
              <a:t>optellen</a:t>
            </a:r>
            <a:r>
              <a:rPr lang="en-US">
                <a:cs typeface="Calibri"/>
              </a:rPr>
              <a:t> </a:t>
            </a:r>
            <a:r>
              <a:rPr lang="en-US" err="1">
                <a:cs typeface="Calibri"/>
              </a:rPr>
              <a:t>naar</a:t>
            </a:r>
            <a:r>
              <a:rPr lang="en-US">
                <a:cs typeface="Calibri"/>
              </a:rPr>
              <a:t> het </a:t>
            </a:r>
            <a:r>
              <a:rPr lang="en-US" err="1">
                <a:cs typeface="Calibri"/>
              </a:rPr>
              <a:t>volgende</a:t>
            </a:r>
            <a:r>
              <a:rPr lang="en-US">
                <a:cs typeface="Calibri"/>
              </a:rPr>
              <a:t> </a:t>
            </a:r>
            <a:r>
              <a:rPr lang="en-US" err="1">
                <a:cs typeface="Calibri"/>
              </a:rPr>
              <a:t>keuzemoment</a:t>
            </a:r>
            <a:r>
              <a:rPr lang="en-US">
                <a:cs typeface="Calibri"/>
              </a:rPr>
              <a:t>. Dus je minor </a:t>
            </a:r>
            <a:r>
              <a:rPr lang="en-US" err="1">
                <a:cs typeface="Calibri"/>
              </a:rPr>
              <a:t>draagt</a:t>
            </a:r>
            <a:r>
              <a:rPr lang="en-US">
                <a:cs typeface="Calibri"/>
              </a:rPr>
              <a:t> </a:t>
            </a:r>
            <a:r>
              <a:rPr lang="en-US" err="1">
                <a:cs typeface="Calibri"/>
              </a:rPr>
              <a:t>bij</a:t>
            </a:r>
            <a:r>
              <a:rPr lang="en-US">
                <a:cs typeface="Calibri"/>
              </a:rPr>
              <a:t> </a:t>
            </a:r>
            <a:r>
              <a:rPr lang="en-US" err="1">
                <a:cs typeface="Calibri"/>
              </a:rPr>
              <a:t>aan</a:t>
            </a:r>
            <a:r>
              <a:rPr lang="en-US">
                <a:cs typeface="Calibri"/>
              </a:rPr>
              <a:t> de </a:t>
            </a:r>
            <a:r>
              <a:rPr lang="en-US" err="1">
                <a:cs typeface="Calibri"/>
              </a:rPr>
              <a:t>keuze</a:t>
            </a:r>
            <a:r>
              <a:rPr lang="en-US">
                <a:cs typeface="Calibri"/>
              </a:rPr>
              <a:t> </a:t>
            </a:r>
            <a:r>
              <a:rPr lang="en-US" err="1">
                <a:cs typeface="Calibri"/>
              </a:rPr>
              <a:t>voor</a:t>
            </a:r>
            <a:r>
              <a:rPr lang="en-US">
                <a:cs typeface="Calibri"/>
              </a:rPr>
              <a:t> je stage. En die van je minor </a:t>
            </a:r>
            <a:r>
              <a:rPr lang="en-US" err="1">
                <a:cs typeface="Calibri"/>
              </a:rPr>
              <a:t>en</a:t>
            </a:r>
            <a:r>
              <a:rPr lang="en-US">
                <a:cs typeface="Calibri"/>
              </a:rPr>
              <a:t> je stage weer voor wat je </a:t>
            </a:r>
            <a:r>
              <a:rPr lang="en-US" err="1">
                <a:cs typeface="Calibri"/>
              </a:rPr>
              <a:t>na</a:t>
            </a:r>
            <a:r>
              <a:rPr lang="en-US">
                <a:cs typeface="Calibri"/>
              </a:rPr>
              <a:t> je bachelor </a:t>
            </a:r>
            <a:r>
              <a:rPr lang="en-US" err="1">
                <a:cs typeface="Calibri"/>
              </a:rPr>
              <a:t>wil</a:t>
            </a:r>
            <a:r>
              <a:rPr lang="en-US">
                <a:cs typeface="Calibri"/>
              </a:rPr>
              <a:t> </a:t>
            </a:r>
            <a:r>
              <a:rPr lang="en-US" err="1">
                <a:cs typeface="Calibri"/>
              </a:rPr>
              <a:t>gaan</a:t>
            </a:r>
            <a:r>
              <a:rPr lang="en-US">
                <a:cs typeface="Calibri"/>
              </a:rPr>
              <a:t> </a:t>
            </a:r>
            <a:r>
              <a:rPr lang="en-US" err="1">
                <a:cs typeface="Calibri"/>
              </a:rPr>
              <a:t>doen</a:t>
            </a:r>
            <a:r>
              <a:rPr lang="en-US">
                <a:cs typeface="Calibri"/>
              </a:rPr>
              <a:t>.</a:t>
            </a:r>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10</a:t>
            </a:fld>
            <a:endParaRPr lang="nl-NL"/>
          </a:p>
        </p:txBody>
      </p:sp>
    </p:spTree>
    <p:extLst>
      <p:ext uri="{BB962C8B-B14F-4D97-AF65-F5344CB8AC3E}">
        <p14:creationId xmlns:p14="http://schemas.microsoft.com/office/powerpoint/2010/main" val="2679476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Dit </a:t>
            </a:r>
            <a:r>
              <a:rPr lang="en-US" err="1">
                <a:cs typeface="Calibri"/>
              </a:rPr>
              <a:t>komt</a:t>
            </a:r>
            <a:r>
              <a:rPr lang="en-US">
                <a:cs typeface="Calibri"/>
              </a:rPr>
              <a:t> in alle </a:t>
            </a:r>
            <a:r>
              <a:rPr lang="en-US" err="1">
                <a:cs typeface="Calibri"/>
              </a:rPr>
              <a:t>onderzoeken</a:t>
            </a:r>
            <a:r>
              <a:rPr lang="en-US">
                <a:cs typeface="Calibri"/>
              </a:rPr>
              <a:t> / journeys  </a:t>
            </a:r>
            <a:r>
              <a:rPr lang="en-US" err="1">
                <a:cs typeface="Calibri"/>
              </a:rPr>
              <a:t>terug</a:t>
            </a:r>
            <a:r>
              <a:rPr lang="en-US">
                <a:cs typeface="Calibri"/>
              </a:rPr>
              <a:t>.</a:t>
            </a:r>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11</a:t>
            </a:fld>
            <a:endParaRPr lang="nl-NL"/>
          </a:p>
        </p:txBody>
      </p:sp>
    </p:spTree>
    <p:extLst>
      <p:ext uri="{BB962C8B-B14F-4D97-AF65-F5344CB8AC3E}">
        <p14:creationId xmlns:p14="http://schemas.microsoft.com/office/powerpoint/2010/main" val="392578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38ABE2E-621C-5C4E-A155-8FB9D216AC83}" type="slidenum">
              <a:rPr lang="nl-NL" smtClean="0"/>
              <a:t>13</a:t>
            </a:fld>
            <a:endParaRPr lang="nl-NL"/>
          </a:p>
        </p:txBody>
      </p:sp>
    </p:spTree>
    <p:extLst>
      <p:ext uri="{BB962C8B-B14F-4D97-AF65-F5344CB8AC3E}">
        <p14:creationId xmlns:p14="http://schemas.microsoft.com/office/powerpoint/2010/main" val="253959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IDit</a:t>
            </a:r>
            <a:r>
              <a:rPr lang="nl-NL" baseline="0"/>
              <a:t> is geen volledig overzicht, alleen de vaakst genoemde activiteiten zijn vermeld, voor alle activiteiten zie rapportage </a:t>
            </a:r>
            <a:r>
              <a:rPr lang="nl-NL" baseline="0" err="1"/>
              <a:t>ResearchNed</a:t>
            </a:r>
            <a:r>
              <a:rPr lang="nl-NL" baseline="0"/>
              <a:t> (tabel 2) Belangrijke ervaringen/activiteiten per studiefase, blz. 30. </a:t>
            </a:r>
            <a:r>
              <a:rPr lang="nl-NL" b="1" baseline="0"/>
              <a:t>Minor en stage worden het vaakst als belangrijk benoemd.</a:t>
            </a:r>
          </a:p>
          <a:p>
            <a:endParaRPr lang="nl-NL" b="1">
              <a:ea typeface="Calibri"/>
              <a:cs typeface="Calibri"/>
            </a:endParaRPr>
          </a:p>
          <a:p>
            <a:r>
              <a:rPr lang="nl-NL" b="1">
                <a:ea typeface="Calibri"/>
                <a:cs typeface="Calibri"/>
              </a:rPr>
              <a:t>Voorbeelden belangrijke activiteiten:</a:t>
            </a:r>
          </a:p>
          <a:p>
            <a:r>
              <a:rPr lang="nl-NL" b="1">
                <a:ea typeface="Calibri"/>
                <a:cs typeface="Calibri"/>
              </a:rPr>
              <a:t>- Beroepspraktijk ervaren</a:t>
            </a:r>
          </a:p>
          <a:p>
            <a:r>
              <a:rPr lang="nl-NL" b="1">
                <a:ea typeface="Calibri"/>
                <a:cs typeface="Calibri"/>
              </a:rPr>
              <a:t>- Kennismaken met onderdelen van het vakgebied</a:t>
            </a:r>
          </a:p>
          <a:p>
            <a:r>
              <a:rPr lang="nl-NL" b="1">
                <a:ea typeface="Calibri"/>
                <a:cs typeface="Calibri"/>
              </a:rPr>
              <a:t>- Praktijkervaring opdoen</a:t>
            </a:r>
          </a:p>
        </p:txBody>
      </p:sp>
      <p:sp>
        <p:nvSpPr>
          <p:cNvPr id="4" name="Tijdelijke aanduiding voor dianummer 3"/>
          <p:cNvSpPr>
            <a:spLocks noGrp="1"/>
          </p:cNvSpPr>
          <p:nvPr>
            <p:ph type="sldNum" sz="quarter" idx="10"/>
          </p:nvPr>
        </p:nvSpPr>
        <p:spPr/>
        <p:txBody>
          <a:bodyPr/>
          <a:lstStyle/>
          <a:p>
            <a:fld id="{138ABE2E-621C-5C4E-A155-8FB9D216AC83}" type="slidenum">
              <a:rPr lang="nl-NL" smtClean="0"/>
              <a:t>14</a:t>
            </a:fld>
            <a:endParaRPr lang="nl-NL"/>
          </a:p>
        </p:txBody>
      </p:sp>
    </p:spTree>
    <p:extLst>
      <p:ext uri="{BB962C8B-B14F-4D97-AF65-F5344CB8AC3E}">
        <p14:creationId xmlns:p14="http://schemas.microsoft.com/office/powerpoint/2010/main" val="415497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a:t>Titel </a:t>
            </a:r>
            <a:r>
              <a:rPr lang="nl-NL" err="1"/>
              <a:t>volgblad</a:t>
            </a:r>
            <a:r>
              <a:rPr lang="nl-NL"/>
              <a:t> </a:t>
            </a:r>
            <a:r>
              <a:rPr lang="nl-NL" err="1"/>
              <a:t>Arial</a:t>
            </a:r>
            <a:r>
              <a:rPr lang="nl-NL"/>
              <a:t> 28pt</a:t>
            </a:r>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a:t>Klik om de tekststijl van het sjabloon te bewerken</a:t>
            </a:r>
          </a:p>
          <a:p>
            <a:pPr lvl="1"/>
            <a:r>
              <a:rPr lang="nl-NL"/>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a:t>
            </a:fld>
            <a:endParaRPr lang="nl-NL"/>
          </a:p>
        </p:txBody>
      </p:sp>
    </p:spTree>
    <p:extLst>
      <p:ext uri="{BB962C8B-B14F-4D97-AF65-F5344CB8AC3E}">
        <p14:creationId xmlns:p14="http://schemas.microsoft.com/office/powerpoint/2010/main" val="413062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269437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B_N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F6D8E0-5E08-EC47-949B-B66FF9D860C4}"/>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8109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dia-B_N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83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blad-B_NL">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1738642" y="4767263"/>
            <a:ext cx="4281158" cy="274637"/>
          </a:xfrm>
          <a:prstGeom prst="rect">
            <a:avLst/>
          </a:prstGeom>
        </p:spPr>
        <p:txBody>
          <a:bodyPr/>
          <a:lstStyle/>
          <a:p>
            <a:r>
              <a:rPr lang="nl-NL"/>
              <a:t>Voettekst</a:t>
            </a:r>
          </a:p>
        </p:txBody>
      </p:sp>
      <p:sp>
        <p:nvSpPr>
          <p:cNvPr id="6" name="Tijdelijke aanduiding voor dianummer 5"/>
          <p:cNvSpPr>
            <a:spLocks noGrp="1"/>
          </p:cNvSpPr>
          <p:nvPr>
            <p:ph type="sldNum" sz="quarter" idx="12"/>
          </p:nvPr>
        </p:nvSpPr>
        <p:spPr>
          <a:xfrm>
            <a:off x="6553200" y="4767263"/>
            <a:ext cx="1610267" cy="274637"/>
          </a:xfrm>
          <a:prstGeom prst="rect">
            <a:avLst/>
          </a:prstGeom>
        </p:spPr>
        <p:txBody>
          <a:bodyPr/>
          <a:lstStyle/>
          <a:p>
            <a:fld id="{CC1A7FFB-7E9A-E347-8F80-8E2C647B3625}" type="slidenum">
              <a:rPr lang="nl-NL"/>
              <a:t>‹#›</a:t>
            </a:fld>
            <a:endParaRPr lang="nl-NL"/>
          </a:p>
        </p:txBody>
      </p:sp>
      <p:sp>
        <p:nvSpPr>
          <p:cNvPr id="8" name="Titel 1"/>
          <p:cNvSpPr>
            <a:spLocks noGrp="1"/>
          </p:cNvSpPr>
          <p:nvPr>
            <p:ph type="title" hasCustomPrompt="1"/>
          </p:nvPr>
        </p:nvSpPr>
        <p:spPr>
          <a:xfrm>
            <a:off x="457200" y="279400"/>
            <a:ext cx="8229600" cy="1837267"/>
          </a:xfrm>
        </p:spPr>
        <p:txBody>
          <a:bodyPr anchor="t"/>
          <a:lstStyle>
            <a:lvl1pPr>
              <a:defRPr sz="3200"/>
            </a:lvl1pPr>
          </a:lstStyle>
          <a:p>
            <a:r>
              <a:rPr lang="nl-NL"/>
              <a:t>Titel van presentatie, </a:t>
            </a:r>
            <a:r>
              <a:rPr lang="nl-NL" err="1"/>
              <a:t>Arial</a:t>
            </a:r>
            <a:r>
              <a:rPr lang="nl-NL"/>
              <a:t> 32pt</a:t>
            </a:r>
          </a:p>
        </p:txBody>
      </p:sp>
    </p:spTree>
    <p:extLst>
      <p:ext uri="{BB962C8B-B14F-4D97-AF65-F5344CB8AC3E}">
        <p14:creationId xmlns:p14="http://schemas.microsoft.com/office/powerpoint/2010/main" val="347670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elblad-B_NL">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1738642" y="4767263"/>
            <a:ext cx="4281158" cy="274637"/>
          </a:xfrm>
          <a:prstGeom prst="rect">
            <a:avLst/>
          </a:prstGeom>
        </p:spPr>
        <p:txBody>
          <a:bodyPr/>
          <a:lstStyle/>
          <a:p>
            <a:r>
              <a:rPr lang="nl-NL"/>
              <a:t>Voettekst</a:t>
            </a:r>
          </a:p>
        </p:txBody>
      </p:sp>
      <p:sp>
        <p:nvSpPr>
          <p:cNvPr id="6" name="Tijdelijke aanduiding voor dianummer 5"/>
          <p:cNvSpPr>
            <a:spLocks noGrp="1"/>
          </p:cNvSpPr>
          <p:nvPr>
            <p:ph type="sldNum" sz="quarter" idx="12"/>
          </p:nvPr>
        </p:nvSpPr>
        <p:spPr>
          <a:xfrm>
            <a:off x="6553200" y="4767263"/>
            <a:ext cx="1610267" cy="274637"/>
          </a:xfrm>
          <a:prstGeom prst="rect">
            <a:avLst/>
          </a:prstGeom>
        </p:spPr>
        <p:txBody>
          <a:bodyPr/>
          <a:lstStyle/>
          <a:p>
            <a:fld id="{CC1A7FFB-7E9A-E347-8F80-8E2C647B3625}" type="slidenum">
              <a:rPr lang="nl-NL"/>
              <a:t>‹#›</a:t>
            </a:fld>
            <a:endParaRPr lang="nl-NL"/>
          </a:p>
        </p:txBody>
      </p:sp>
      <p:sp>
        <p:nvSpPr>
          <p:cNvPr id="8" name="Titel 1"/>
          <p:cNvSpPr>
            <a:spLocks noGrp="1"/>
          </p:cNvSpPr>
          <p:nvPr>
            <p:ph type="title" hasCustomPrompt="1"/>
          </p:nvPr>
        </p:nvSpPr>
        <p:spPr>
          <a:xfrm>
            <a:off x="457200" y="279400"/>
            <a:ext cx="8229600" cy="1837267"/>
          </a:xfrm>
        </p:spPr>
        <p:txBody>
          <a:bodyPr anchor="t"/>
          <a:lstStyle>
            <a:lvl1pPr>
              <a:defRPr sz="3200"/>
            </a:lvl1pPr>
          </a:lstStyle>
          <a:p>
            <a:r>
              <a:rPr lang="nl-NL"/>
              <a:t>Titel van presentatie, </a:t>
            </a:r>
            <a:r>
              <a:rPr lang="nl-NL" err="1"/>
              <a:t>Arial</a:t>
            </a:r>
            <a:r>
              <a:rPr lang="nl-NL"/>
              <a:t> 32pt</a:t>
            </a:r>
          </a:p>
        </p:txBody>
      </p:sp>
    </p:spTree>
    <p:extLst>
      <p:ext uri="{BB962C8B-B14F-4D97-AF65-F5344CB8AC3E}">
        <p14:creationId xmlns:p14="http://schemas.microsoft.com/office/powerpoint/2010/main" val="1421829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Universeel_NL">
    <p:spTree>
      <p:nvGrpSpPr>
        <p:cNvPr id="1" name=""/>
        <p:cNvGrpSpPr/>
        <p:nvPr/>
      </p:nvGrpSpPr>
      <p:grpSpPr>
        <a:xfrm>
          <a:off x="0" y="0"/>
          <a:ext cx="0" cy="0"/>
          <a:chOff x="0" y="0"/>
          <a:chExt cx="0" cy="0"/>
        </a:xfrm>
      </p:grpSpPr>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a:t>
            </a:fld>
            <a:endParaRPr lang="nl-NL"/>
          </a:p>
        </p:txBody>
      </p:sp>
      <p:sp>
        <p:nvSpPr>
          <p:cNvPr id="2" name="Titel 1"/>
          <p:cNvSpPr>
            <a:spLocks noGrp="1"/>
          </p:cNvSpPr>
          <p:nvPr>
            <p:ph type="title"/>
          </p:nvPr>
        </p:nvSpPr>
        <p:spPr>
          <a:xfrm>
            <a:off x="1492468" y="1400775"/>
            <a:ext cx="7383518" cy="857250"/>
          </a:xfrm>
        </p:spPr>
        <p:txBody>
          <a:bodyPr/>
          <a:lstStyle/>
          <a:p>
            <a:r>
              <a:rPr lang="nl-NL"/>
              <a:t>Titelstijl van model bewerken</a:t>
            </a:r>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325314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Universeel_NL">
    <p:spTree>
      <p:nvGrpSpPr>
        <p:cNvPr id="1" name=""/>
        <p:cNvGrpSpPr/>
        <p:nvPr/>
      </p:nvGrpSpPr>
      <p:grpSpPr>
        <a:xfrm>
          <a:off x="0" y="0"/>
          <a:ext cx="0" cy="0"/>
          <a:chOff x="0" y="0"/>
          <a:chExt cx="0" cy="0"/>
        </a:xfrm>
      </p:grpSpPr>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a:t>
            </a:fld>
            <a:endParaRPr lang="nl-NL"/>
          </a:p>
        </p:txBody>
      </p:sp>
      <p:sp>
        <p:nvSpPr>
          <p:cNvPr id="2" name="Titel 1"/>
          <p:cNvSpPr>
            <a:spLocks noGrp="1"/>
          </p:cNvSpPr>
          <p:nvPr>
            <p:ph type="title"/>
          </p:nvPr>
        </p:nvSpPr>
        <p:spPr>
          <a:xfrm>
            <a:off x="1492468" y="1400775"/>
            <a:ext cx="7383518" cy="857250"/>
          </a:xfrm>
        </p:spPr>
        <p:txBody>
          <a:bodyPr/>
          <a:lstStyle/>
          <a:p>
            <a:r>
              <a:rPr lang="nl-NL"/>
              <a:t>Titelstijl van model bewerken</a:t>
            </a:r>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4081298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niverseel_NL">
    <p:spTree>
      <p:nvGrpSpPr>
        <p:cNvPr id="1" name=""/>
        <p:cNvGrpSpPr/>
        <p:nvPr/>
      </p:nvGrpSpPr>
      <p:grpSpPr>
        <a:xfrm>
          <a:off x="0" y="0"/>
          <a:ext cx="0" cy="0"/>
          <a:chOff x="0" y="0"/>
          <a:chExt cx="0" cy="0"/>
        </a:xfrm>
      </p:grpSpPr>
      <p:sp>
        <p:nvSpPr>
          <p:cNvPr id="9"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a:t>
            </a:fld>
            <a:endParaRPr lang="nl-NL"/>
          </a:p>
        </p:txBody>
      </p:sp>
      <p:sp>
        <p:nvSpPr>
          <p:cNvPr id="13" name="Titel 1"/>
          <p:cNvSpPr>
            <a:spLocks noGrp="1"/>
          </p:cNvSpPr>
          <p:nvPr>
            <p:ph type="title"/>
          </p:nvPr>
        </p:nvSpPr>
        <p:spPr>
          <a:xfrm>
            <a:off x="1676400" y="1136590"/>
            <a:ext cx="7199586" cy="857250"/>
          </a:xfrm>
        </p:spPr>
        <p:txBody>
          <a:bodyPr/>
          <a:lstStyle>
            <a:lvl1pPr algn="r">
              <a:defRPr/>
            </a:lvl1pPr>
          </a:lstStyle>
          <a:p>
            <a:r>
              <a:rPr lang="nl-NL"/>
              <a:t>Titelstijl van model bewerken</a:t>
            </a:r>
          </a:p>
        </p:txBody>
      </p:sp>
      <p:sp>
        <p:nvSpPr>
          <p:cNvPr id="14" name="Tijdelijke aanduiding voor inhoud 2"/>
          <p:cNvSpPr>
            <a:spLocks noGrp="1"/>
          </p:cNvSpPr>
          <p:nvPr>
            <p:ph idx="1" hasCustomPrompt="1"/>
          </p:nvPr>
        </p:nvSpPr>
        <p:spPr>
          <a:xfrm>
            <a:off x="1676400" y="2045252"/>
            <a:ext cx="7199586" cy="2535583"/>
          </a:xfrm>
        </p:spPr>
        <p:txBody>
          <a:bodyPr/>
          <a:lstStyle>
            <a:lvl1pPr algn="r">
              <a:defRPr sz="2400">
                <a:latin typeface="Arial"/>
                <a:cs typeface="Arial"/>
              </a:defRPr>
            </a:lvl1pPr>
            <a:lvl2pPr algn="r">
              <a:defRPr sz="2000"/>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172918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8E13E-41A1-BC4B-8C51-6E1DD9445210}"/>
              </a:ext>
            </a:extLst>
          </p:cNvPr>
          <p:cNvSpPr>
            <a:spLocks noGrp="1"/>
          </p:cNvSpPr>
          <p:nvPr>
            <p:ph type="ctrTitle"/>
          </p:nvPr>
        </p:nvSpPr>
        <p:spPr>
          <a:xfrm>
            <a:off x="1143000" y="841375"/>
            <a:ext cx="6858000" cy="17907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6BCF840-8DED-F64E-B3E7-A852A521B31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1D5B9F0-AA76-7549-B863-A40135C7783D}"/>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94BDE957-EA8F-7B43-8E89-E59F1D8E4849}"/>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7A56B35-2AC0-C446-AFFF-9A553675DED0}"/>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257305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8E13E-41A1-BC4B-8C51-6E1DD9445210}"/>
              </a:ext>
            </a:extLst>
          </p:cNvPr>
          <p:cNvSpPr>
            <a:spLocks noGrp="1"/>
          </p:cNvSpPr>
          <p:nvPr>
            <p:ph type="ctrTitle"/>
          </p:nvPr>
        </p:nvSpPr>
        <p:spPr>
          <a:xfrm>
            <a:off x="1143000" y="841375"/>
            <a:ext cx="6858000" cy="17907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6BCF840-8DED-F64E-B3E7-A852A521B31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1D5B9F0-AA76-7549-B863-A40135C7783D}"/>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94BDE957-EA8F-7B43-8E89-E59F1D8E4849}"/>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7A56B35-2AC0-C446-AFFF-9A553675DED0}"/>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3252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a:t>Titel </a:t>
            </a:r>
            <a:r>
              <a:rPr lang="nl-NL" err="1"/>
              <a:t>volgblad</a:t>
            </a:r>
            <a:r>
              <a:rPr lang="nl-NL"/>
              <a:t> </a:t>
            </a:r>
            <a:r>
              <a:rPr lang="nl-NL" err="1"/>
              <a:t>Arial</a:t>
            </a:r>
            <a:r>
              <a:rPr lang="nl-NL"/>
              <a:t> 28pt</a:t>
            </a:r>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p:txBody>
      </p:sp>
      <p:sp>
        <p:nvSpPr>
          <p:cNvPr id="8"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a:t>
            </a:fld>
            <a:endParaRPr lang="nl-NL"/>
          </a:p>
        </p:txBody>
      </p:sp>
    </p:spTree>
    <p:extLst>
      <p:ext uri="{BB962C8B-B14F-4D97-AF65-F5344CB8AC3E}">
        <p14:creationId xmlns:p14="http://schemas.microsoft.com/office/powerpoint/2010/main" val="2980278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06CDB-EE5B-6640-BC51-DB9A184E25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9FFD98A-8843-FA4D-86A3-3AB2F0754844}"/>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87FC879F-90B0-524A-A1CD-DA2874A3C163}"/>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7022C766-1FED-7540-A01D-4889306D859C}"/>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3D447BF6-405E-B148-A585-C42D7896577B}"/>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3889182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5B0F9-E3D4-7043-A43D-51FDFF7F66B3}"/>
              </a:ext>
            </a:extLst>
          </p:cNvPr>
          <p:cNvSpPr>
            <a:spLocks noGrp="1"/>
          </p:cNvSpPr>
          <p:nvPr>
            <p:ph type="title"/>
          </p:nvPr>
        </p:nvSpPr>
        <p:spPr>
          <a:xfrm>
            <a:off x="623888" y="1282700"/>
            <a:ext cx="7886700" cy="2139950"/>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4116326-31DF-7C4B-9658-CE6D2BC98D7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F02401A-2436-CB4B-B491-FB73679D141F}"/>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F8CDE37F-58F6-2240-BDF8-DD19CCDFEACE}"/>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1459590F-4417-3140-A4F0-965292F52F82}"/>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2019711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E85B1-76F9-0442-8494-22593DC831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7DD117-047B-BE4F-8BD9-953EBA766C65}"/>
              </a:ext>
            </a:extLst>
          </p:cNvPr>
          <p:cNvSpPr>
            <a:spLocks noGrp="1"/>
          </p:cNvSpPr>
          <p:nvPr>
            <p:ph sz="half" idx="1"/>
          </p:nvPr>
        </p:nvSpPr>
        <p:spPr>
          <a:xfrm>
            <a:off x="628650" y="1370013"/>
            <a:ext cx="3867150" cy="3262312"/>
          </a:xfrm>
        </p:spPr>
        <p:txBody>
          <a:body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B058CAB0-7BE3-F64E-92A2-3A1826724135}"/>
              </a:ext>
            </a:extLst>
          </p:cNvPr>
          <p:cNvSpPr>
            <a:spLocks noGrp="1"/>
          </p:cNvSpPr>
          <p:nvPr>
            <p:ph sz="half" idx="2"/>
          </p:nvPr>
        </p:nvSpPr>
        <p:spPr>
          <a:xfrm>
            <a:off x="4648200" y="1370013"/>
            <a:ext cx="3867150" cy="3262312"/>
          </a:xfrm>
        </p:spPr>
        <p:txBody>
          <a:body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BFB7788C-F724-174B-AC19-C46AB6C36A21}"/>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E2EF4980-AD78-A347-AAD6-24FEC6C02019}"/>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24BC949D-D3FB-514D-B307-462D2730471A}"/>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601085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F6BCC-84C8-4C4C-99D1-D000792E3B9C}"/>
              </a:ext>
            </a:extLst>
          </p:cNvPr>
          <p:cNvSpPr>
            <a:spLocks noGrp="1"/>
          </p:cNvSpPr>
          <p:nvPr>
            <p:ph type="title"/>
          </p:nvPr>
        </p:nvSpPr>
        <p:spPr>
          <a:xfrm>
            <a:off x="630238" y="274638"/>
            <a:ext cx="7886700" cy="993775"/>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128189-4CD8-A24D-8D1E-61BBFF9171D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B8EECF3E-3FEA-C949-92E3-F12CA9109D26}"/>
              </a:ext>
            </a:extLst>
          </p:cNvPr>
          <p:cNvSpPr>
            <a:spLocks noGrp="1"/>
          </p:cNvSpPr>
          <p:nvPr>
            <p:ph sz="half" idx="2"/>
          </p:nvPr>
        </p:nvSpPr>
        <p:spPr>
          <a:xfrm>
            <a:off x="630238" y="1879600"/>
            <a:ext cx="3868737" cy="2762250"/>
          </a:xfrm>
        </p:spPr>
        <p:txBody>
          <a:bodyPr/>
          <a:lstStyle/>
          <a:p>
            <a:r>
              <a:rPr lang="nl-NL"/>
              <a:t>Tekststijl van het model bewerken
Tweede niveau
Derde niveau
Vierde niveau
Vijfde niveau</a:t>
            </a:r>
          </a:p>
        </p:txBody>
      </p:sp>
      <p:sp>
        <p:nvSpPr>
          <p:cNvPr id="5" name="Tijdelijke aanduiding voor tekst 4">
            <a:extLst>
              <a:ext uri="{FF2B5EF4-FFF2-40B4-BE49-F238E27FC236}">
                <a16:creationId xmlns:a16="http://schemas.microsoft.com/office/drawing/2014/main" id="{AF99CD2F-91C5-3D4E-B8DF-A438727F803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p>
        </p:txBody>
      </p:sp>
      <p:sp>
        <p:nvSpPr>
          <p:cNvPr id="6" name="Tijdelijke aanduiding voor inhoud 5">
            <a:extLst>
              <a:ext uri="{FF2B5EF4-FFF2-40B4-BE49-F238E27FC236}">
                <a16:creationId xmlns:a16="http://schemas.microsoft.com/office/drawing/2014/main" id="{134C92F7-83DB-FD44-9F4C-3FB30A3E95D6}"/>
              </a:ext>
            </a:extLst>
          </p:cNvPr>
          <p:cNvSpPr>
            <a:spLocks noGrp="1"/>
          </p:cNvSpPr>
          <p:nvPr>
            <p:ph sz="quarter" idx="4"/>
          </p:nvPr>
        </p:nvSpPr>
        <p:spPr>
          <a:xfrm>
            <a:off x="4629150" y="1879600"/>
            <a:ext cx="3887788" cy="2762250"/>
          </a:xfrm>
        </p:spPr>
        <p:txBody>
          <a:bodyPr/>
          <a:lstStyle/>
          <a:p>
            <a:r>
              <a:rPr lang="nl-NL"/>
              <a:t>Tekststijl van het model bewerken
Tweede niveau
Derde niveau
Vierde niveau
Vijfde niveau</a:t>
            </a:r>
          </a:p>
        </p:txBody>
      </p:sp>
      <p:sp>
        <p:nvSpPr>
          <p:cNvPr id="7" name="Tijdelijke aanduiding voor datum 6">
            <a:extLst>
              <a:ext uri="{FF2B5EF4-FFF2-40B4-BE49-F238E27FC236}">
                <a16:creationId xmlns:a16="http://schemas.microsoft.com/office/drawing/2014/main" id="{5AF3D525-AA88-904E-AF0A-D639EBCAB2DA}"/>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8" name="Tijdelijke aanduiding voor voettekst 7">
            <a:extLst>
              <a:ext uri="{FF2B5EF4-FFF2-40B4-BE49-F238E27FC236}">
                <a16:creationId xmlns:a16="http://schemas.microsoft.com/office/drawing/2014/main" id="{1033DA78-8199-9243-8360-05B12B6DE062}"/>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FF29555A-DEBD-024E-A813-814F3B9B3B28}"/>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787597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0C66E-CCAE-8C44-94AA-820499942F5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A6A80FE-7D05-2246-936E-B5BA3E10B04D}"/>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4" name="Tijdelijke aanduiding voor voettekst 3">
            <a:extLst>
              <a:ext uri="{FF2B5EF4-FFF2-40B4-BE49-F238E27FC236}">
                <a16:creationId xmlns:a16="http://schemas.microsoft.com/office/drawing/2014/main" id="{B6D1B62D-944D-974F-9EBB-49E63308D9B7}"/>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5" name="Tijdelijke aanduiding voor dianummer 4">
            <a:extLst>
              <a:ext uri="{FF2B5EF4-FFF2-40B4-BE49-F238E27FC236}">
                <a16:creationId xmlns:a16="http://schemas.microsoft.com/office/drawing/2014/main" id="{4852FF3D-ECF6-8148-A5F4-E2E15B3C16A3}"/>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1536131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B7557DD-53EF-6C48-B998-1F625D1F3323}"/>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3" name="Tijdelijke aanduiding voor voettekst 2">
            <a:extLst>
              <a:ext uri="{FF2B5EF4-FFF2-40B4-BE49-F238E27FC236}">
                <a16:creationId xmlns:a16="http://schemas.microsoft.com/office/drawing/2014/main" id="{60ED0CB8-7DA8-0F46-929C-321CD1364FA6}"/>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994EA77D-B1F8-9C46-84CF-E3D40379905A}"/>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556724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81F74-C0FB-C248-A650-D994929BCD21}"/>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E7894A0-2C61-3246-A480-5D8379933556}"/>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CEC153D3-8AE0-2342-8306-AF53011F590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B01C4CCA-B37C-014A-93D5-A2E9DF8A3E23}"/>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2DBFA803-FC71-4B43-ACA7-4E1C6791BD23}"/>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4277455-7918-6D4A-ADAF-01A3C19AA5DA}"/>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274330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BBCA-B6B8-E54E-9D8D-6D972AA99AB2}"/>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561FEED-4DE1-A041-B674-C8A287D12F7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0FF6903-D4B5-8A47-96B7-324A3EE2499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p>
        </p:txBody>
      </p:sp>
      <p:sp>
        <p:nvSpPr>
          <p:cNvPr id="5" name="Tijdelijke aanduiding voor datum 4">
            <a:extLst>
              <a:ext uri="{FF2B5EF4-FFF2-40B4-BE49-F238E27FC236}">
                <a16:creationId xmlns:a16="http://schemas.microsoft.com/office/drawing/2014/main" id="{31182F4A-F3D1-6D48-99F6-28C56E56B9E9}"/>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6" name="Tijdelijke aanduiding voor voettekst 5">
            <a:extLst>
              <a:ext uri="{FF2B5EF4-FFF2-40B4-BE49-F238E27FC236}">
                <a16:creationId xmlns:a16="http://schemas.microsoft.com/office/drawing/2014/main" id="{36F8A811-0760-674C-8264-F2ED4738B95B}"/>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E33FF3AA-0E09-554D-A360-17A7AA97578E}"/>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198888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8CF54B-0F27-754F-8F29-BA1B476D3FA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83A444E-17EA-5645-BF5A-042A992A5CB2}"/>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C9353840-9290-764F-996A-C7D796B0323B}"/>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1E69D439-2647-FA42-A107-B62B14675063}"/>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A4698AEE-D30F-5343-B8C8-4062EBF594EC}"/>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3039833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B94E93-9D3C-DF44-87ED-FA1CF7CA8347}"/>
              </a:ext>
            </a:extLst>
          </p:cNvPr>
          <p:cNvSpPr>
            <a:spLocks noGrp="1"/>
          </p:cNvSpPr>
          <p:nvPr>
            <p:ph type="title" orient="vert"/>
          </p:nvPr>
        </p:nvSpPr>
        <p:spPr>
          <a:xfrm>
            <a:off x="6543675" y="274638"/>
            <a:ext cx="1971675" cy="435768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A248C9A-F504-C445-824A-DEEFAD69C0E5}"/>
              </a:ext>
            </a:extLst>
          </p:cNvPr>
          <p:cNvSpPr>
            <a:spLocks noGrp="1"/>
          </p:cNvSpPr>
          <p:nvPr>
            <p:ph type="body" orient="vert" idx="1"/>
          </p:nvPr>
        </p:nvSpPr>
        <p:spPr>
          <a:xfrm>
            <a:off x="628650" y="274638"/>
            <a:ext cx="5762625" cy="4357687"/>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7A3B33A-ADF1-964D-8973-A57FF21796F6}"/>
              </a:ext>
            </a:extLst>
          </p:cNvPr>
          <p:cNvSpPr>
            <a:spLocks noGrp="1"/>
          </p:cNvSpPr>
          <p:nvPr>
            <p:ph type="dt" sz="half" idx="10"/>
          </p:nvPr>
        </p:nvSpPr>
        <p:spPr>
          <a:xfrm>
            <a:off x="628650" y="4767263"/>
            <a:ext cx="2057400" cy="274637"/>
          </a:xfrm>
          <a:prstGeom prst="rect">
            <a:avLst/>
          </a:prstGeom>
        </p:spPr>
        <p:txBody>
          <a:bodyPr/>
          <a:lstStyle/>
          <a:p>
            <a:fld id="{9BAD59D5-A6F0-F846-A667-552D3BD2AA82}" type="datetimeFigureOut">
              <a:rPr lang="nl-NL" smtClean="0"/>
              <a:t>12-5-2022</a:t>
            </a:fld>
            <a:endParaRPr lang="nl-NL"/>
          </a:p>
        </p:txBody>
      </p:sp>
      <p:sp>
        <p:nvSpPr>
          <p:cNvPr id="5" name="Tijdelijke aanduiding voor voettekst 4">
            <a:extLst>
              <a:ext uri="{FF2B5EF4-FFF2-40B4-BE49-F238E27FC236}">
                <a16:creationId xmlns:a16="http://schemas.microsoft.com/office/drawing/2014/main" id="{870DB17D-4B88-3C41-993A-B3BF2F027E0D}"/>
              </a:ext>
            </a:extLst>
          </p:cNvPr>
          <p:cNvSpPr>
            <a:spLocks noGrp="1"/>
          </p:cNvSpPr>
          <p:nvPr>
            <p:ph type="ftr" sz="quarter" idx="11"/>
          </p:nvPr>
        </p:nvSpPr>
        <p:spPr>
          <a:xfrm>
            <a:off x="3028950" y="4767263"/>
            <a:ext cx="3086100" cy="274637"/>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C6C857A0-28D9-954E-993E-4917C6A6E2F9}"/>
              </a:ext>
            </a:extLst>
          </p:cNvPr>
          <p:cNvSpPr>
            <a:spLocks noGrp="1"/>
          </p:cNvSpPr>
          <p:nvPr>
            <p:ph type="sldNum" sz="quarter" idx="12"/>
          </p:nvPr>
        </p:nvSpPr>
        <p:spPr>
          <a:xfrm>
            <a:off x="6457950" y="4767263"/>
            <a:ext cx="2057400" cy="274637"/>
          </a:xfrm>
          <a:prstGeom prst="rect">
            <a:avLst/>
          </a:prstGeom>
        </p:spPr>
        <p:txBody>
          <a:bodyPr/>
          <a:lstStyle/>
          <a:p>
            <a:fld id="{19F50CFB-AA20-1043-BCE5-43B50950AFE0}" type="slidenum">
              <a:rPr lang="nl-NL" smtClean="0"/>
              <a:t>‹#›</a:t>
            </a:fld>
            <a:endParaRPr lang="nl-NL"/>
          </a:p>
        </p:txBody>
      </p:sp>
    </p:spTree>
    <p:extLst>
      <p:ext uri="{BB962C8B-B14F-4D97-AF65-F5344CB8AC3E}">
        <p14:creationId xmlns:p14="http://schemas.microsoft.com/office/powerpoint/2010/main" val="73569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a:t>Titel </a:t>
            </a:r>
            <a:r>
              <a:rPr lang="nl-NL" err="1"/>
              <a:t>volgblad</a:t>
            </a:r>
            <a:r>
              <a:rPr lang="nl-NL"/>
              <a:t> </a:t>
            </a:r>
            <a:r>
              <a:rPr lang="nl-NL" err="1"/>
              <a:t>Arial</a:t>
            </a:r>
            <a:r>
              <a:rPr lang="nl-NL"/>
              <a:t> 28pt</a:t>
            </a:r>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p:txBody>
      </p:sp>
      <p:sp>
        <p:nvSpPr>
          <p:cNvPr id="7" name="Tijdelijke aanduiding voor datum 6"/>
          <p:cNvSpPr>
            <a:spLocks noGrp="1"/>
          </p:cNvSpPr>
          <p:nvPr>
            <p:ph type="dt" sz="half" idx="10"/>
          </p:nvPr>
        </p:nvSpPr>
        <p:spPr>
          <a:xfrm>
            <a:off x="457200" y="4767263"/>
            <a:ext cx="2133600" cy="274637"/>
          </a:xfrm>
          <a:prstGeom prst="rect">
            <a:avLst/>
          </a:prstGeom>
        </p:spPr>
        <p:txBody>
          <a:bodyPr/>
          <a:lstStyle/>
          <a:p>
            <a:fld id="{4ED2B493-C1EE-714C-B8A9-F38F4D8CE6E7}" type="datetimeFigureOut">
              <a:rPr lang="nl-NL" smtClean="0"/>
              <a:t>12-5-2022</a:t>
            </a:fld>
            <a:endParaRPr lang="nl-NL"/>
          </a:p>
        </p:txBody>
      </p:sp>
      <p:sp>
        <p:nvSpPr>
          <p:cNvPr id="8" name="Tijdelijke aanduiding voor voettekst 7"/>
          <p:cNvSpPr>
            <a:spLocks noGrp="1"/>
          </p:cNvSpPr>
          <p:nvPr>
            <p:ph type="ftr" sz="quarter" idx="11"/>
          </p:nvPr>
        </p:nvSpPr>
        <p:spPr>
          <a:xfrm>
            <a:off x="1738642" y="4767263"/>
            <a:ext cx="4281158" cy="27463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4767263"/>
            <a:ext cx="1610267" cy="274637"/>
          </a:xfrm>
          <a:prstGeom prst="rect">
            <a:avLst/>
          </a:prstGeom>
        </p:spPr>
        <p:txBody>
          <a:bodyPr/>
          <a:lstStyle/>
          <a:p>
            <a:fld id="{F3BC6476-EA18-C04A-BD06-B622CA55CE7C}" type="slidenum">
              <a:rPr lang="nl-NL" smtClean="0"/>
              <a:t>‹#›</a:t>
            </a:fld>
            <a:endParaRPr lang="nl-NL"/>
          </a:p>
        </p:txBody>
      </p:sp>
    </p:spTree>
    <p:extLst>
      <p:ext uri="{BB962C8B-B14F-4D97-AF65-F5344CB8AC3E}">
        <p14:creationId xmlns:p14="http://schemas.microsoft.com/office/powerpoint/2010/main" val="357815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 y="2029"/>
            <a:ext cx="9134075" cy="5139439"/>
          </a:xfrm>
          <a:prstGeom prst="rect">
            <a:avLst/>
          </a:prstGeom>
        </p:spPr>
      </p:pic>
      <p:sp>
        <p:nvSpPr>
          <p:cNvPr id="9" name="Tijdelijke aanduiding voor voettekst 5"/>
          <p:cNvSpPr>
            <a:spLocks noGrp="1"/>
          </p:cNvSpPr>
          <p:nvPr>
            <p:ph type="ftr" sz="quarter" idx="11"/>
          </p:nvPr>
        </p:nvSpPr>
        <p:spPr>
          <a:xfrm>
            <a:off x="1492468" y="4630341"/>
            <a:ext cx="6366115" cy="273844"/>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8046189" y="4641986"/>
            <a:ext cx="829797" cy="273844"/>
          </a:xfrm>
          <a:prstGeom prst="rect">
            <a:avLst/>
          </a:prstGeom>
        </p:spPr>
        <p:txBody>
          <a:bodyPr/>
          <a:lstStyle>
            <a:lvl1pPr>
              <a:defRPr>
                <a:solidFill>
                  <a:srgbClr val="FFFFFF"/>
                </a:solidFill>
              </a:defRPr>
            </a:lvl1pPr>
          </a:lstStyle>
          <a:p>
            <a:fld id="{CC1A7FFB-7E9A-E347-8F80-8E2C647B3625}" type="slidenum">
              <a:rPr lang="nl-NL"/>
              <a:pPr/>
              <a:t>‹#›</a:t>
            </a:fld>
            <a:endParaRPr lang="nl-NL"/>
          </a:p>
        </p:txBody>
      </p:sp>
      <p:sp>
        <p:nvSpPr>
          <p:cNvPr id="2" name="Titel 1"/>
          <p:cNvSpPr>
            <a:spLocks noGrp="1"/>
          </p:cNvSpPr>
          <p:nvPr>
            <p:ph type="title"/>
          </p:nvPr>
        </p:nvSpPr>
        <p:spPr>
          <a:xfrm>
            <a:off x="1492468" y="1400775"/>
            <a:ext cx="7383518" cy="857250"/>
          </a:xfrm>
        </p:spPr>
        <p:txBody>
          <a:bodyPr/>
          <a:lstStyle/>
          <a:p>
            <a:r>
              <a:rPr lang="nl-NL"/>
              <a:t>Klik om de stijl te bewerken</a:t>
            </a:r>
          </a:p>
        </p:txBody>
      </p:sp>
      <p:sp>
        <p:nvSpPr>
          <p:cNvPr id="12"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a:t>Klik om de tekststijl van het sjabloon te bewerken</a:t>
            </a:r>
          </a:p>
          <a:p>
            <a:pPr lvl="1"/>
            <a:r>
              <a:rPr lang="nl-NL"/>
              <a:t>Tweede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4" y="2029"/>
            <a:ext cx="9134075" cy="5139440"/>
          </a:xfrm>
          <a:prstGeom prst="rect">
            <a:avLst/>
          </a:prstGeom>
        </p:spPr>
      </p:pic>
      <p:sp>
        <p:nvSpPr>
          <p:cNvPr id="8" name="Tijdelijke aanduiding voor voettekst 4"/>
          <p:cNvSpPr>
            <a:spLocks noGrp="1"/>
          </p:cNvSpPr>
          <p:nvPr>
            <p:ph type="ftr" sz="quarter" idx="11"/>
          </p:nvPr>
        </p:nvSpPr>
        <p:spPr>
          <a:xfrm>
            <a:off x="1676400" y="4630341"/>
            <a:ext cx="6182182" cy="273844"/>
          </a:xfrm>
          <a:prstGeom prst="rect">
            <a:avLst/>
          </a:prstGeom>
        </p:spPr>
        <p:txBody>
          <a:bodyPr/>
          <a:lstStyle/>
          <a:p>
            <a:endParaRPr lang="nl-NL"/>
          </a:p>
        </p:txBody>
      </p:sp>
      <p:sp>
        <p:nvSpPr>
          <p:cNvPr id="9"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a:t>
            </a:fld>
            <a:endParaRPr lang="nl-NL"/>
          </a:p>
        </p:txBody>
      </p:sp>
      <p:sp>
        <p:nvSpPr>
          <p:cNvPr id="13" name="Titel 1"/>
          <p:cNvSpPr>
            <a:spLocks noGrp="1"/>
          </p:cNvSpPr>
          <p:nvPr>
            <p:ph type="title"/>
          </p:nvPr>
        </p:nvSpPr>
        <p:spPr>
          <a:xfrm>
            <a:off x="1676400" y="1204346"/>
            <a:ext cx="7199586" cy="857250"/>
          </a:xfrm>
        </p:spPr>
        <p:txBody>
          <a:bodyPr/>
          <a:lstStyle>
            <a:lvl1pPr algn="r">
              <a:defRPr/>
            </a:lvl1pPr>
          </a:lstStyle>
          <a:p>
            <a:r>
              <a:rPr lang="nl-NL"/>
              <a:t>Klik om de stijl te bewerken</a:t>
            </a:r>
          </a:p>
        </p:txBody>
      </p:sp>
      <p:sp>
        <p:nvSpPr>
          <p:cNvPr id="14" name="Tijdelijke aanduiding voor inhoud 2"/>
          <p:cNvSpPr>
            <a:spLocks noGrp="1"/>
          </p:cNvSpPr>
          <p:nvPr>
            <p:ph idx="1" hasCustomPrompt="1"/>
          </p:nvPr>
        </p:nvSpPr>
        <p:spPr>
          <a:xfrm>
            <a:off x="1676400" y="2107096"/>
            <a:ext cx="7199586" cy="2447865"/>
          </a:xfrm>
        </p:spPr>
        <p:txBody>
          <a:bodyPr/>
          <a:lstStyle>
            <a:lvl1pPr algn="r">
              <a:defRPr sz="2400">
                <a:latin typeface="Arial"/>
                <a:cs typeface="Arial"/>
              </a:defRPr>
            </a:lvl1pPr>
            <a:lvl2pPr algn="r">
              <a:defRPr sz="2000"/>
            </a:lvl2pPr>
          </a:lstStyle>
          <a:p>
            <a:pPr lvl="0"/>
            <a:r>
              <a:rPr lang="nl-NL"/>
              <a:t>Klik om de tekststijl van het sjabloon te bewerken</a:t>
            </a:r>
          </a:p>
          <a:p>
            <a:pPr lvl="1"/>
            <a:r>
              <a:rPr lang="nl-NL"/>
              <a:t>Tweede niveau</a:t>
            </a:r>
          </a:p>
        </p:txBody>
      </p:sp>
    </p:spTree>
    <p:extLst>
      <p:ext uri="{BB962C8B-B14F-4D97-AF65-F5344CB8AC3E}">
        <p14:creationId xmlns:p14="http://schemas.microsoft.com/office/powerpoint/2010/main" val="4373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a:t>Titel </a:t>
            </a:r>
            <a:r>
              <a:rPr lang="nl-NL" err="1"/>
              <a:t>volgblad</a:t>
            </a:r>
            <a:r>
              <a:rPr lang="nl-NL"/>
              <a:t> </a:t>
            </a:r>
            <a:r>
              <a:rPr lang="nl-NL" err="1"/>
              <a:t>Arial</a:t>
            </a:r>
            <a:r>
              <a:rPr lang="nl-NL"/>
              <a:t> 28pt</a:t>
            </a:r>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a:t>Klik om de tekststijl van het sjabloon te bewerken</a:t>
            </a:r>
          </a:p>
          <a:p>
            <a:pPr lvl="1"/>
            <a:r>
              <a:rPr lang="nl-NL"/>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a:t>
            </a:fld>
            <a:endParaRPr lang="nl-NL"/>
          </a:p>
        </p:txBody>
      </p:sp>
    </p:spTree>
    <p:extLst>
      <p:ext uri="{BB962C8B-B14F-4D97-AF65-F5344CB8AC3E}">
        <p14:creationId xmlns:p14="http://schemas.microsoft.com/office/powerpoint/2010/main" val="348883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a:t>Titel </a:t>
            </a:r>
            <a:r>
              <a:rPr lang="nl-NL" err="1"/>
              <a:t>volgblad</a:t>
            </a:r>
            <a:r>
              <a:rPr lang="nl-NL"/>
              <a:t> </a:t>
            </a:r>
            <a:r>
              <a:rPr lang="nl-NL" err="1"/>
              <a:t>Arial</a:t>
            </a:r>
            <a:r>
              <a:rPr lang="nl-NL"/>
              <a:t> 28pt</a:t>
            </a:r>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p:txBody>
      </p:sp>
      <p:sp>
        <p:nvSpPr>
          <p:cNvPr id="8"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a:t>
            </a:fld>
            <a:endParaRPr lang="nl-NL"/>
          </a:p>
        </p:txBody>
      </p:sp>
    </p:spTree>
    <p:extLst>
      <p:ext uri="{BB962C8B-B14F-4D97-AF65-F5344CB8AC3E}">
        <p14:creationId xmlns:p14="http://schemas.microsoft.com/office/powerpoint/2010/main" val="142072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a:t>Titel </a:t>
            </a:r>
            <a:r>
              <a:rPr lang="nl-NL" err="1"/>
              <a:t>volgblad</a:t>
            </a:r>
            <a:r>
              <a:rPr lang="nl-NL"/>
              <a:t> </a:t>
            </a:r>
            <a:r>
              <a:rPr lang="nl-NL" err="1"/>
              <a:t>Arial</a:t>
            </a:r>
            <a:r>
              <a:rPr lang="nl-NL"/>
              <a:t> 28pt</a:t>
            </a:r>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p:txBody>
      </p:sp>
      <p:sp>
        <p:nvSpPr>
          <p:cNvPr id="10"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a:p>
        </p:txBody>
      </p:sp>
      <p:sp>
        <p:nvSpPr>
          <p:cNvPr id="11"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a:t>
            </a:fld>
            <a:endParaRPr lang="nl-NL"/>
          </a:p>
        </p:txBody>
      </p:sp>
    </p:spTree>
    <p:extLst>
      <p:ext uri="{BB962C8B-B14F-4D97-AF65-F5344CB8AC3E}">
        <p14:creationId xmlns:p14="http://schemas.microsoft.com/office/powerpoint/2010/main" val="17287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07" y="2030"/>
            <a:ext cx="9134076" cy="5139440"/>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a:t>Titel van presentatie, </a:t>
            </a:r>
            <a:r>
              <a:rPr lang="nl-NL" err="1"/>
              <a:t>Arial</a:t>
            </a:r>
            <a:r>
              <a:rPr lang="nl-NL"/>
              <a:t> 32pt</a:t>
            </a:r>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a:t>Klik om de tekststijl van het sjabloon te bewerken</a:t>
            </a:r>
          </a:p>
        </p:txBody>
      </p:sp>
      <p:sp>
        <p:nvSpPr>
          <p:cNvPr id="10" name="Tijdelijke aanduiding voor voettekst 4"/>
          <p:cNvSpPr>
            <a:spLocks noGrp="1"/>
          </p:cNvSpPr>
          <p:nvPr>
            <p:ph type="ftr" sz="quarter" idx="3"/>
          </p:nvPr>
        </p:nvSpPr>
        <p:spPr>
          <a:xfrm>
            <a:off x="1912139" y="4630341"/>
            <a:ext cx="4870548"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a:t>
            </a:fld>
            <a:endParaRPr lang="nl-NL"/>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30" r:id="rId4"/>
    <p:sldLayoutId id="2147483833" r:id="rId5"/>
    <p:sldLayoutId id="2147483832"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F0CA540-5E78-0845-B58E-5781E6D10DD1}"/>
              </a:ext>
            </a:extLst>
          </p:cNvPr>
          <p:cNvPicPr>
            <a:picLocks noChangeAspect="1"/>
          </p:cNvPicPr>
          <p:nvPr userDrawn="1"/>
        </p:nvPicPr>
        <p:blipFill>
          <a:blip r:embed="rId14"/>
          <a:stretch>
            <a:fillRect/>
          </a:stretch>
        </p:blipFill>
        <p:spPr>
          <a:xfrm>
            <a:off x="0" y="0"/>
            <a:ext cx="9144000" cy="5143500"/>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a:t>Titel van presentatie, </a:t>
            </a:r>
            <a:r>
              <a:rPr lang="nl-NL" err="1"/>
              <a:t>Arial</a:t>
            </a:r>
            <a:r>
              <a:rPr lang="nl-NL"/>
              <a:t> 32pt</a:t>
            </a:r>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a:t>Klik om de tekststijl van het sjabloon te bewerken</a:t>
            </a:r>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a:t>
            </a:fld>
            <a:endParaRPr lang="nl-NL"/>
          </a:p>
        </p:txBody>
      </p:sp>
    </p:spTree>
    <p:extLst>
      <p:ext uri="{BB962C8B-B14F-4D97-AF65-F5344CB8AC3E}">
        <p14:creationId xmlns:p14="http://schemas.microsoft.com/office/powerpoint/2010/main" val="385469844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59" r:id="rId12"/>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C32F833-431C-F049-944E-5F99DF2D07AF}"/>
              </a:ext>
            </a:extLst>
          </p:cNvPr>
          <p:cNvPicPr>
            <a:picLocks noChangeAspect="1"/>
          </p:cNvPicPr>
          <p:nvPr userDrawn="1"/>
        </p:nvPicPr>
        <p:blipFill>
          <a:blip r:embed="rId13"/>
          <a:stretch>
            <a:fillRect/>
          </a:stretch>
        </p:blipFill>
        <p:spPr>
          <a:xfrm>
            <a:off x="0" y="0"/>
            <a:ext cx="9144000" cy="5143500"/>
          </a:xfrm>
          <a:prstGeom prst="rect">
            <a:avLst/>
          </a:prstGeom>
        </p:spPr>
      </p:pic>
      <p:sp>
        <p:nvSpPr>
          <p:cNvPr id="2" name="Tijdelijke aanduiding voor titel 1">
            <a:extLst>
              <a:ext uri="{FF2B5EF4-FFF2-40B4-BE49-F238E27FC236}">
                <a16:creationId xmlns:a16="http://schemas.microsoft.com/office/drawing/2014/main" id="{540C25E2-7D36-0946-A1CE-256F3EAB836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829CA8-8614-534B-AF66-17244654739F}"/>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Tree>
    <p:extLst>
      <p:ext uri="{BB962C8B-B14F-4D97-AF65-F5344CB8AC3E}">
        <p14:creationId xmlns:p14="http://schemas.microsoft.com/office/powerpoint/2010/main" val="405512881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6F_29C35907.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nG8tWlFX27Y?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0483AB6-4D4C-6E4F-A697-32989DF33FBB}"/>
              </a:ext>
            </a:extLst>
          </p:cNvPr>
          <p:cNvSpPr txBox="1"/>
          <p:nvPr/>
        </p:nvSpPr>
        <p:spPr>
          <a:xfrm>
            <a:off x="2239412" y="2571242"/>
            <a:ext cx="5527964" cy="1323439"/>
          </a:xfrm>
          <a:prstGeom prst="rect">
            <a:avLst/>
          </a:prstGeom>
          <a:noFill/>
        </p:spPr>
        <p:txBody>
          <a:bodyPr wrap="square" lIns="91440" tIns="45720" rIns="91440" bIns="45720" rtlCol="0" anchor="t">
            <a:spAutoFit/>
          </a:bodyPr>
          <a:lstStyle/>
          <a:p>
            <a:r>
              <a:rPr lang="nl-NL" sz="8000">
                <a:solidFill>
                  <a:schemeClr val="bg1"/>
                </a:solidFill>
                <a:latin typeface="Arial"/>
                <a:cs typeface="Arial"/>
              </a:rPr>
              <a:t>WELKOM</a:t>
            </a:r>
          </a:p>
        </p:txBody>
      </p:sp>
      <p:sp>
        <p:nvSpPr>
          <p:cNvPr id="4" name="Tekstvak 3">
            <a:extLst>
              <a:ext uri="{FF2B5EF4-FFF2-40B4-BE49-F238E27FC236}">
                <a16:creationId xmlns:a16="http://schemas.microsoft.com/office/drawing/2014/main" id="{3286CDAE-124F-BAF6-473E-52EF8B4C89CB}"/>
              </a:ext>
            </a:extLst>
          </p:cNvPr>
          <p:cNvSpPr txBox="1"/>
          <p:nvPr/>
        </p:nvSpPr>
        <p:spPr>
          <a:xfrm>
            <a:off x="3947524" y="1294950"/>
            <a:ext cx="4538273" cy="646331"/>
          </a:xfrm>
          <a:prstGeom prst="rect">
            <a:avLst/>
          </a:prstGeom>
          <a:noFill/>
        </p:spPr>
        <p:txBody>
          <a:bodyPr wrap="square" lIns="91440" tIns="45720" rIns="91440" bIns="45720" rtlCol="0" anchor="t">
            <a:spAutoFit/>
          </a:bodyPr>
          <a:lstStyle/>
          <a:p>
            <a:r>
              <a:rPr lang="nl-NL" b="1">
                <a:solidFill>
                  <a:srgbClr val="663366"/>
                </a:solidFill>
                <a:latin typeface="Arial"/>
                <a:cs typeface="Arial"/>
              </a:rPr>
              <a:t>Studentsucces en impactvolle keuzemomenten</a:t>
            </a:r>
            <a:endParaRPr lang="nl-NL">
              <a:solidFill>
                <a:srgbClr val="663366"/>
              </a:solidFill>
              <a:latin typeface="Arial"/>
              <a:cs typeface="Arial"/>
            </a:endParaRPr>
          </a:p>
        </p:txBody>
      </p:sp>
    </p:spTree>
    <p:extLst>
      <p:ext uri="{BB962C8B-B14F-4D97-AF65-F5344CB8AC3E}">
        <p14:creationId xmlns:p14="http://schemas.microsoft.com/office/powerpoint/2010/main" val="209277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239" y="305379"/>
            <a:ext cx="8229600" cy="857250"/>
          </a:xfrm>
        </p:spPr>
        <p:txBody>
          <a:bodyPr>
            <a:normAutofit/>
          </a:bodyPr>
          <a:lstStyle/>
          <a:p>
            <a:r>
              <a:rPr lang="nl-NL"/>
              <a:t>Onderzoeken</a:t>
            </a:r>
          </a:p>
        </p:txBody>
      </p:sp>
      <p:sp>
        <p:nvSpPr>
          <p:cNvPr id="4" name="Rechthoek 3"/>
          <p:cNvSpPr/>
          <p:nvPr/>
        </p:nvSpPr>
        <p:spPr>
          <a:xfrm>
            <a:off x="567804" y="1042313"/>
            <a:ext cx="7315201" cy="3284041"/>
          </a:xfrm>
          <a:prstGeom prst="rect">
            <a:avLst/>
          </a:prstGeom>
        </p:spPr>
        <p:txBody>
          <a:bodyPr wrap="square" lIns="91440" tIns="45720" rIns="91440" bIns="45720" anchor="t">
            <a:spAutoFit/>
          </a:bodyPr>
          <a:lstStyle/>
          <a:p>
            <a:pPr>
              <a:lnSpc>
                <a:spcPct val="150000"/>
              </a:lnSpc>
            </a:pPr>
            <a:r>
              <a:rPr lang="nl-NL" sz="1400" b="1">
                <a:solidFill>
                  <a:srgbClr val="663366"/>
                </a:solidFill>
                <a:latin typeface="Arial"/>
                <a:cs typeface="Arial"/>
              </a:rPr>
              <a:t>Onderzoek door </a:t>
            </a:r>
            <a:r>
              <a:rPr lang="nl-NL" sz="1400" b="1" err="1">
                <a:solidFill>
                  <a:srgbClr val="663366"/>
                </a:solidFill>
                <a:latin typeface="Arial"/>
                <a:cs typeface="Arial"/>
              </a:rPr>
              <a:t>ResearchNed</a:t>
            </a:r>
            <a:r>
              <a:rPr lang="nl-NL" sz="1400" b="1">
                <a:solidFill>
                  <a:srgbClr val="663366"/>
                </a:solidFill>
                <a:latin typeface="Arial"/>
                <a:cs typeface="Arial"/>
              </a:rPr>
              <a:t> </a:t>
            </a:r>
            <a:r>
              <a:rPr lang="nl-NL" sz="1400">
                <a:solidFill>
                  <a:srgbClr val="663366"/>
                </a:solidFill>
                <a:latin typeface="Arial"/>
                <a:cs typeface="Arial"/>
              </a:rPr>
              <a:t>(eind 2020)</a:t>
            </a:r>
            <a:endParaRPr lang="nl-NL"/>
          </a:p>
          <a:p>
            <a:pPr marL="285750" indent="-285750">
              <a:lnSpc>
                <a:spcPct val="150000"/>
              </a:lnSpc>
              <a:buFont typeface="Arial"/>
              <a:buChar char="•"/>
            </a:pPr>
            <a:r>
              <a:rPr lang="nl-NL" sz="1400">
                <a:solidFill>
                  <a:srgbClr val="663366"/>
                </a:solidFill>
                <a:latin typeface="Arial"/>
                <a:ea typeface="+mn-lt"/>
                <a:cs typeface="+mn-lt"/>
              </a:rPr>
              <a:t>Op </a:t>
            </a:r>
            <a:r>
              <a:rPr lang="nl-NL" sz="1400" b="1">
                <a:solidFill>
                  <a:srgbClr val="663366"/>
                </a:solidFill>
                <a:latin typeface="Arial"/>
                <a:ea typeface="+mn-lt"/>
                <a:cs typeface="+mn-lt"/>
              </a:rPr>
              <a:t>welk moment </a:t>
            </a:r>
            <a:r>
              <a:rPr lang="nl-NL" sz="1400">
                <a:solidFill>
                  <a:srgbClr val="663366"/>
                </a:solidFill>
                <a:latin typeface="Arial"/>
                <a:ea typeface="+mn-lt"/>
                <a:cs typeface="+mn-lt"/>
              </a:rPr>
              <a:t>in hun studie bepalen studenten hun keuze: werken of verder studeren? Wat hebben ze hierbij nodig? </a:t>
            </a:r>
            <a:endParaRPr lang="nl-NL" sz="1400">
              <a:solidFill>
                <a:srgbClr val="663366"/>
              </a:solidFill>
              <a:latin typeface="Arial"/>
              <a:ea typeface="+mn-lt"/>
              <a:cs typeface="Arial"/>
            </a:endParaRPr>
          </a:p>
          <a:p>
            <a:pPr marL="285750" indent="-285750">
              <a:lnSpc>
                <a:spcPct val="150000"/>
              </a:lnSpc>
              <a:buFont typeface="Arial" panose="020B0604020202020204" pitchFamily="34" charset="0"/>
              <a:buChar char="•"/>
            </a:pPr>
            <a:r>
              <a:rPr lang="nl-NL" sz="1400">
                <a:solidFill>
                  <a:srgbClr val="663366"/>
                </a:solidFill>
                <a:latin typeface="Arial"/>
                <a:ea typeface="+mn-lt"/>
                <a:cs typeface="+mn-lt"/>
              </a:rPr>
              <a:t>Hoe kan </a:t>
            </a:r>
            <a:r>
              <a:rPr lang="nl-NL" sz="1400" err="1">
                <a:solidFill>
                  <a:srgbClr val="663366"/>
                </a:solidFill>
                <a:latin typeface="Arial"/>
                <a:ea typeface="+mn-lt"/>
                <a:cs typeface="+mn-lt"/>
              </a:rPr>
              <a:t>Fontys</a:t>
            </a:r>
            <a:r>
              <a:rPr lang="nl-NL" sz="1400">
                <a:solidFill>
                  <a:srgbClr val="663366"/>
                </a:solidFill>
                <a:latin typeface="Arial"/>
                <a:ea typeface="+mn-lt"/>
                <a:cs typeface="+mn-lt"/>
              </a:rPr>
              <a:t> </a:t>
            </a:r>
            <a:r>
              <a:rPr lang="nl-NL" sz="1400" b="1">
                <a:solidFill>
                  <a:srgbClr val="663366"/>
                </a:solidFill>
                <a:latin typeface="Arial"/>
                <a:ea typeface="+mn-lt"/>
                <a:cs typeface="+mn-lt"/>
              </a:rPr>
              <a:t>studenten beter helpen</a:t>
            </a:r>
            <a:r>
              <a:rPr lang="nl-NL" sz="1400">
                <a:solidFill>
                  <a:srgbClr val="663366"/>
                </a:solidFill>
                <a:latin typeface="Arial"/>
                <a:ea typeface="+mn-lt"/>
                <a:cs typeface="+mn-lt"/>
              </a:rPr>
              <a:t> om weloverwogen die keuze te maken?</a:t>
            </a:r>
            <a:endParaRPr lang="nl-NL" sz="1400">
              <a:solidFill>
                <a:srgbClr val="663366"/>
              </a:solidFill>
              <a:latin typeface="Arial"/>
              <a:cs typeface="Calibri"/>
            </a:endParaRPr>
          </a:p>
          <a:p>
            <a:pPr>
              <a:lnSpc>
                <a:spcPct val="150000"/>
              </a:lnSpc>
            </a:pPr>
            <a:br>
              <a:rPr lang="nl-NL" sz="1400" b="1">
                <a:solidFill>
                  <a:srgbClr val="663366"/>
                </a:solidFill>
                <a:latin typeface="Arial"/>
                <a:cs typeface="Arial"/>
              </a:rPr>
            </a:br>
            <a:r>
              <a:rPr lang="nl-NL" sz="1400" b="1">
                <a:solidFill>
                  <a:srgbClr val="663366"/>
                </a:solidFill>
                <a:latin typeface="Arial"/>
                <a:cs typeface="Arial"/>
              </a:rPr>
              <a:t>Onderzoek door Bureau Blauw </a:t>
            </a:r>
            <a:r>
              <a:rPr lang="nl-NL" sz="1400">
                <a:solidFill>
                  <a:srgbClr val="663366"/>
                </a:solidFill>
                <a:latin typeface="Arial"/>
                <a:cs typeface="Arial"/>
              </a:rPr>
              <a:t>(eind 2021)</a:t>
            </a:r>
          </a:p>
          <a:p>
            <a:pPr marL="285750" indent="-285750">
              <a:lnSpc>
                <a:spcPct val="150000"/>
              </a:lnSpc>
              <a:buFont typeface="Arial" panose="020B0604020202020204" pitchFamily="34" charset="0"/>
              <a:buChar char="•"/>
            </a:pPr>
            <a:r>
              <a:rPr lang="nl-NL" sz="1400">
                <a:solidFill>
                  <a:srgbClr val="663366"/>
                </a:solidFill>
                <a:latin typeface="Arial"/>
                <a:cs typeface="Arial"/>
              </a:rPr>
              <a:t>Hoe zijn studenten gekomen tot de </a:t>
            </a:r>
            <a:r>
              <a:rPr lang="nl-NL" sz="1400" b="1">
                <a:solidFill>
                  <a:srgbClr val="663366"/>
                </a:solidFill>
                <a:latin typeface="Arial"/>
                <a:cs typeface="Arial"/>
              </a:rPr>
              <a:t>keuze om verder te gaan studeren </a:t>
            </a:r>
            <a:r>
              <a:rPr lang="nl-NL" sz="1400">
                <a:solidFill>
                  <a:srgbClr val="663366"/>
                </a:solidFill>
                <a:latin typeface="Arial"/>
                <a:cs typeface="Arial"/>
              </a:rPr>
              <a:t>en waar liepen ze tegenaan? Wat was hierin helpend en doorslaggevend? </a:t>
            </a:r>
            <a:endParaRPr lang="nl-NL" sz="1400">
              <a:solidFill>
                <a:srgbClr val="6633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nl-NL" sz="1400">
                <a:solidFill>
                  <a:srgbClr val="663366"/>
                </a:solidFill>
                <a:latin typeface="Arial"/>
                <a:cs typeface="Arial"/>
              </a:rPr>
              <a:t>Welke moment(en) zijn hiervoor belangrijk en wat zou </a:t>
            </a:r>
            <a:r>
              <a:rPr lang="nl-NL" sz="1400" err="1">
                <a:solidFill>
                  <a:srgbClr val="663366"/>
                </a:solidFill>
                <a:latin typeface="Arial"/>
                <a:cs typeface="Arial"/>
              </a:rPr>
              <a:t>Fontys</a:t>
            </a:r>
            <a:r>
              <a:rPr lang="nl-NL" sz="1400">
                <a:solidFill>
                  <a:srgbClr val="663366"/>
                </a:solidFill>
                <a:latin typeface="Arial"/>
                <a:cs typeface="Arial"/>
              </a:rPr>
              <a:t> in de </a:t>
            </a:r>
            <a:r>
              <a:rPr lang="nl-NL" sz="1400" b="1">
                <a:solidFill>
                  <a:srgbClr val="663366"/>
                </a:solidFill>
                <a:latin typeface="Arial"/>
                <a:cs typeface="Arial"/>
              </a:rPr>
              <a:t>begeleiding</a:t>
            </a:r>
            <a:r>
              <a:rPr lang="nl-NL" sz="1400">
                <a:solidFill>
                  <a:srgbClr val="663366"/>
                </a:solidFill>
                <a:latin typeface="Arial"/>
                <a:cs typeface="Arial"/>
              </a:rPr>
              <a:t> van deze keuze kunnen verbeteren?</a:t>
            </a:r>
          </a:p>
        </p:txBody>
      </p:sp>
    </p:spTree>
    <p:extLst>
      <p:ext uri="{BB962C8B-B14F-4D97-AF65-F5344CB8AC3E}">
        <p14:creationId xmlns:p14="http://schemas.microsoft.com/office/powerpoint/2010/main" val="118468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Inzichten uit de onderzoeken</a:t>
            </a:r>
          </a:p>
        </p:txBody>
      </p:sp>
      <p:sp>
        <p:nvSpPr>
          <p:cNvPr id="3" name="Tijdelijke aanduiding voor inhoud 2"/>
          <p:cNvSpPr>
            <a:spLocks noGrp="1"/>
          </p:cNvSpPr>
          <p:nvPr>
            <p:ph sz="half" idx="1"/>
          </p:nvPr>
        </p:nvSpPr>
        <p:spPr>
          <a:xfrm>
            <a:off x="457200" y="1200151"/>
            <a:ext cx="7512867" cy="2894954"/>
          </a:xfrm>
        </p:spPr>
        <p:txBody>
          <a:bodyPr vert="horz" lIns="91440" tIns="45720" rIns="91440" bIns="45720" rtlCol="0" anchor="t">
            <a:normAutofit/>
          </a:bodyPr>
          <a:lstStyle/>
          <a:p>
            <a:pPr>
              <a:lnSpc>
                <a:spcPct val="150000"/>
              </a:lnSpc>
            </a:pPr>
            <a:r>
              <a:rPr lang="nl-NL" sz="1800">
                <a:solidFill>
                  <a:srgbClr val="663366"/>
                </a:solidFill>
              </a:rPr>
              <a:t>Het keuzeproces van studenten </a:t>
            </a:r>
            <a:endParaRPr lang="nl-NL">
              <a:solidFill>
                <a:srgbClr val="000000"/>
              </a:solidFill>
            </a:endParaRPr>
          </a:p>
          <a:p>
            <a:pPr lvl="1">
              <a:lnSpc>
                <a:spcPct val="150000"/>
              </a:lnSpc>
            </a:pPr>
            <a:r>
              <a:rPr lang="nl-NL" sz="1600">
                <a:solidFill>
                  <a:srgbClr val="663366"/>
                </a:solidFill>
              </a:rPr>
              <a:t>Kiezen = continue proces</a:t>
            </a:r>
            <a:endParaRPr lang="nl-NL">
              <a:solidFill>
                <a:srgbClr val="000000"/>
              </a:solidFill>
            </a:endParaRPr>
          </a:p>
          <a:p>
            <a:pPr lvl="1">
              <a:lnSpc>
                <a:spcPct val="150000"/>
              </a:lnSpc>
            </a:pPr>
            <a:r>
              <a:rPr lang="nl-NL" sz="1600">
                <a:solidFill>
                  <a:srgbClr val="663366"/>
                </a:solidFill>
              </a:rPr>
              <a:t>Verschillende momenten in de studieloopbaan</a:t>
            </a:r>
            <a:endParaRPr lang="nl-NL" sz="1600">
              <a:solidFill>
                <a:srgbClr val="000000"/>
              </a:solidFill>
            </a:endParaRPr>
          </a:p>
          <a:p>
            <a:pPr>
              <a:lnSpc>
                <a:spcPct val="150000"/>
              </a:lnSpc>
            </a:pPr>
            <a:r>
              <a:rPr lang="nl-NL" sz="1800">
                <a:solidFill>
                  <a:srgbClr val="663366"/>
                </a:solidFill>
              </a:rPr>
              <a:t>Wat studenten belangrijk vinden</a:t>
            </a:r>
          </a:p>
          <a:p>
            <a:pPr>
              <a:lnSpc>
                <a:spcPct val="150000"/>
              </a:lnSpc>
            </a:pPr>
            <a:r>
              <a:rPr lang="nl-NL" sz="1800">
                <a:solidFill>
                  <a:srgbClr val="663366"/>
                </a:solidFill>
              </a:rPr>
              <a:t>Waar studenten behoefte aan hebben/ wat zien ze als verbeterpunten</a:t>
            </a:r>
          </a:p>
          <a:p>
            <a:endParaRPr lang="nl-NL"/>
          </a:p>
        </p:txBody>
      </p:sp>
      <p:pic>
        <p:nvPicPr>
          <p:cNvPr id="4" name="Afbeelding 7" descr="Afbeelding met venster, binnen, vrouw, tafel&#10;&#10;Automatisch gegenereerde beschrijving">
            <a:extLst>
              <a:ext uri="{FF2B5EF4-FFF2-40B4-BE49-F238E27FC236}">
                <a16:creationId xmlns:a16="http://schemas.microsoft.com/office/drawing/2014/main" id="{9B1C7D9E-CED4-894B-81F4-7108BA830EAD}"/>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2904" r="23905"/>
          <a:stretch/>
        </p:blipFill>
        <p:spPr>
          <a:xfrm>
            <a:off x="6038499" y="776135"/>
            <a:ext cx="2559938" cy="18986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066816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411" y="204603"/>
            <a:ext cx="8262784" cy="765963"/>
          </a:xfrm>
        </p:spPr>
        <p:txBody>
          <a:bodyPr>
            <a:normAutofit/>
          </a:bodyPr>
          <a:lstStyle/>
          <a:p>
            <a:r>
              <a:rPr lang="nl-NL" sz="2800"/>
              <a:t>Inzicht in jezelf en je keuzemogelijkheden</a:t>
            </a:r>
          </a:p>
        </p:txBody>
      </p:sp>
      <p:sp>
        <p:nvSpPr>
          <p:cNvPr id="3" name="Tijdelijke aanduiding voor inhoud 2"/>
          <p:cNvSpPr>
            <a:spLocks noGrp="1"/>
          </p:cNvSpPr>
          <p:nvPr>
            <p:ph idx="1"/>
          </p:nvPr>
        </p:nvSpPr>
        <p:spPr>
          <a:xfrm>
            <a:off x="460374" y="1057216"/>
            <a:ext cx="6064784" cy="4421869"/>
          </a:xfrm>
        </p:spPr>
        <p:txBody>
          <a:bodyPr vert="horz" lIns="91440" tIns="45720" rIns="91440" bIns="45720" rtlCol="0" anchor="t">
            <a:normAutofit/>
          </a:bodyPr>
          <a:lstStyle/>
          <a:p>
            <a:pPr marL="0" indent="0">
              <a:lnSpc>
                <a:spcPct val="150000"/>
              </a:lnSpc>
              <a:buNone/>
            </a:pPr>
            <a:r>
              <a:rPr lang="nl-NL" sz="1600">
                <a:solidFill>
                  <a:srgbClr val="663366"/>
                </a:solidFill>
              </a:rPr>
              <a:t>Geen afgebakend keuzemoment maar juist een </a:t>
            </a:r>
            <a:r>
              <a:rPr lang="nl-NL" sz="1600" b="1">
                <a:solidFill>
                  <a:srgbClr val="663366"/>
                </a:solidFill>
              </a:rPr>
              <a:t>langdurig en gradueel keuzeproces. </a:t>
            </a:r>
            <a:br>
              <a:rPr lang="nl-NL" sz="1600" b="1">
                <a:solidFill>
                  <a:srgbClr val="663366"/>
                </a:solidFill>
              </a:rPr>
            </a:br>
            <a:br>
              <a:rPr lang="nl-NL" sz="1600" b="1"/>
            </a:br>
            <a:r>
              <a:rPr lang="nl-NL" sz="1600">
                <a:solidFill>
                  <a:srgbClr val="663366"/>
                </a:solidFill>
              </a:rPr>
              <a:t>In dit continue proces is het voor studenten belangrijk om: </a:t>
            </a:r>
          </a:p>
          <a:p>
            <a:pPr marL="457200" indent="-457200">
              <a:lnSpc>
                <a:spcPct val="150000"/>
              </a:lnSpc>
              <a:buAutoNum type="arabicParenR"/>
            </a:pPr>
            <a:r>
              <a:rPr lang="nl-NL" sz="1600">
                <a:solidFill>
                  <a:srgbClr val="663366"/>
                </a:solidFill>
              </a:rPr>
              <a:t>Steeds meer over </a:t>
            </a:r>
            <a:r>
              <a:rPr lang="nl-NL" sz="1600" b="1">
                <a:solidFill>
                  <a:srgbClr val="663366"/>
                </a:solidFill>
              </a:rPr>
              <a:t>zichzelf te leren</a:t>
            </a:r>
            <a:r>
              <a:rPr lang="nl-NL" sz="1600">
                <a:solidFill>
                  <a:srgbClr val="663366"/>
                </a:solidFill>
              </a:rPr>
              <a:t>: zelfinzicht </a:t>
            </a:r>
            <a:br>
              <a:rPr lang="nl-NL" sz="1600"/>
            </a:br>
            <a:r>
              <a:rPr lang="nl-NL" sz="1600">
                <a:solidFill>
                  <a:srgbClr val="663366"/>
                </a:solidFill>
              </a:rPr>
              <a:t>‘Wat ligt me en past bij mij?’ </a:t>
            </a:r>
            <a:endParaRPr lang="nl-NL" sz="1600">
              <a:solidFill>
                <a:srgbClr val="663366"/>
              </a:solidFill>
              <a:latin typeface="Arial" panose="020B0604020202020204" pitchFamily="34" charset="0"/>
              <a:cs typeface="Arial" panose="020B0604020202020204" pitchFamily="34" charset="0"/>
            </a:endParaRPr>
          </a:p>
          <a:p>
            <a:pPr marL="457200" indent="-457200">
              <a:lnSpc>
                <a:spcPct val="150000"/>
              </a:lnSpc>
              <a:buAutoNum type="arabicParenR"/>
            </a:pPr>
            <a:r>
              <a:rPr lang="nl-NL" sz="1600">
                <a:solidFill>
                  <a:srgbClr val="663366"/>
                </a:solidFill>
              </a:rPr>
              <a:t>Inzicht te krijgen in </a:t>
            </a:r>
            <a:r>
              <a:rPr lang="nl-NL" sz="1600" b="1">
                <a:solidFill>
                  <a:srgbClr val="663366"/>
                </a:solidFill>
              </a:rPr>
              <a:t>welke keuzemogelijkheden</a:t>
            </a:r>
            <a:r>
              <a:rPr lang="nl-NL" sz="1600">
                <a:solidFill>
                  <a:srgbClr val="663366"/>
                </a:solidFill>
              </a:rPr>
              <a:t> er tijdens de studie én na het afstuderen zijn</a:t>
            </a:r>
            <a:endParaRPr lang="nl-NL" sz="1600">
              <a:solidFill>
                <a:srgbClr val="663366"/>
              </a:solidFill>
              <a:latin typeface="Arial" panose="020B0604020202020204" pitchFamily="34" charset="0"/>
              <a:cs typeface="Arial" panose="020B0604020202020204" pitchFamily="34" charset="0"/>
            </a:endParaRPr>
          </a:p>
          <a:p>
            <a:endParaRPr lang="nl-NL">
              <a:solidFill>
                <a:srgbClr val="663366"/>
              </a:solidFill>
            </a:endParaRPr>
          </a:p>
        </p:txBody>
      </p:sp>
      <p:sp>
        <p:nvSpPr>
          <p:cNvPr id="5" name="AutoShape 2" descr="Ode aan imperfectie | Busine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0" descr="Je eigen pad kiezen, waar te beginnen? - Blijven Ler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p:cNvPicPr>
            <a:picLocks noChangeAspect="1"/>
          </p:cNvPicPr>
          <p:nvPr/>
        </p:nvPicPr>
        <p:blipFill>
          <a:blip r:embed="rId2"/>
          <a:stretch>
            <a:fillRect/>
          </a:stretch>
        </p:blipFill>
        <p:spPr>
          <a:xfrm>
            <a:off x="6632174" y="1231104"/>
            <a:ext cx="2326520" cy="1340646"/>
          </a:xfrm>
          <a:prstGeom prst="rect">
            <a:avLst/>
          </a:prstGeom>
        </p:spPr>
      </p:pic>
      <p:pic>
        <p:nvPicPr>
          <p:cNvPr id="14" name="Afbeelding 13"/>
          <p:cNvPicPr>
            <a:picLocks noChangeAspect="1"/>
          </p:cNvPicPr>
          <p:nvPr/>
        </p:nvPicPr>
        <p:blipFill>
          <a:blip r:embed="rId3"/>
          <a:stretch>
            <a:fillRect/>
          </a:stretch>
        </p:blipFill>
        <p:spPr>
          <a:xfrm>
            <a:off x="6579476" y="3014493"/>
            <a:ext cx="2222399" cy="896457"/>
          </a:xfrm>
          <a:prstGeom prst="rect">
            <a:avLst/>
          </a:prstGeom>
        </p:spPr>
      </p:pic>
    </p:spTree>
    <p:extLst>
      <p:ext uri="{BB962C8B-B14F-4D97-AF65-F5344CB8AC3E}">
        <p14:creationId xmlns:p14="http://schemas.microsoft.com/office/powerpoint/2010/main" val="216528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411" y="204603"/>
            <a:ext cx="8262784" cy="765963"/>
          </a:xfrm>
        </p:spPr>
        <p:txBody>
          <a:bodyPr>
            <a:normAutofit/>
          </a:bodyPr>
          <a:lstStyle/>
          <a:p>
            <a:r>
              <a:rPr lang="nl-NL"/>
              <a:t>Hoe maak je keuzes?</a:t>
            </a:r>
          </a:p>
        </p:txBody>
      </p:sp>
      <p:sp>
        <p:nvSpPr>
          <p:cNvPr id="3" name="Tijdelijke aanduiding voor inhoud 2"/>
          <p:cNvSpPr>
            <a:spLocks noGrp="1"/>
          </p:cNvSpPr>
          <p:nvPr>
            <p:ph idx="1"/>
          </p:nvPr>
        </p:nvSpPr>
        <p:spPr>
          <a:xfrm>
            <a:off x="515810" y="970566"/>
            <a:ext cx="6714330" cy="3367518"/>
          </a:xfrm>
        </p:spPr>
        <p:txBody>
          <a:bodyPr vert="horz" lIns="91440" tIns="45720" rIns="91440" bIns="45720" rtlCol="0" anchor="t">
            <a:normAutofit/>
          </a:bodyPr>
          <a:lstStyle/>
          <a:p>
            <a:pPr lvl="1"/>
            <a:endParaRPr lang="nl-NL">
              <a:solidFill>
                <a:srgbClr val="663366"/>
              </a:solidFill>
            </a:endParaRPr>
          </a:p>
          <a:p>
            <a:endParaRPr lang="nl-NL">
              <a:solidFill>
                <a:srgbClr val="663366"/>
              </a:solidFill>
            </a:endParaRPr>
          </a:p>
          <a:p>
            <a:endParaRPr lang="nl-NL">
              <a:solidFill>
                <a:srgbClr val="663366"/>
              </a:solidFill>
            </a:endParaRPr>
          </a:p>
        </p:txBody>
      </p:sp>
      <p:sp>
        <p:nvSpPr>
          <p:cNvPr id="6" name="Tekstvak 5"/>
          <p:cNvSpPr txBox="1"/>
          <p:nvPr/>
        </p:nvSpPr>
        <p:spPr>
          <a:xfrm>
            <a:off x="399729" y="3645294"/>
            <a:ext cx="2339898" cy="430887"/>
          </a:xfrm>
          <a:prstGeom prst="rect">
            <a:avLst/>
          </a:prstGeom>
          <a:noFill/>
        </p:spPr>
        <p:txBody>
          <a:bodyPr wrap="square" rtlCol="0">
            <a:spAutoFit/>
          </a:bodyPr>
          <a:lstStyle/>
          <a:p>
            <a:r>
              <a:rPr lang="nl-NL" sz="1100">
                <a:solidFill>
                  <a:srgbClr val="663366"/>
                </a:solidFill>
                <a:latin typeface="Arial" panose="020B0604020202020204" pitchFamily="34" charset="0"/>
                <a:cs typeface="Arial" panose="020B0604020202020204" pitchFamily="34" charset="0"/>
              </a:rPr>
              <a:t>De keuzecirkel </a:t>
            </a:r>
            <a:br>
              <a:rPr lang="nl-NL" sz="1100">
                <a:solidFill>
                  <a:srgbClr val="663366"/>
                </a:solidFill>
                <a:latin typeface="Arial" panose="020B0604020202020204" pitchFamily="34" charset="0"/>
                <a:cs typeface="Arial" panose="020B0604020202020204" pitchFamily="34" charset="0"/>
              </a:rPr>
            </a:br>
            <a:r>
              <a:rPr lang="nl-NL" sz="1100">
                <a:solidFill>
                  <a:srgbClr val="663366"/>
                </a:solidFill>
                <a:latin typeface="Arial" panose="020B0604020202020204" pitchFamily="34" charset="0"/>
                <a:cs typeface="Arial" panose="020B0604020202020204" pitchFamily="34" charset="0"/>
              </a:rPr>
              <a:t>(</a:t>
            </a:r>
            <a:r>
              <a:rPr lang="nl-NL" sz="1100" err="1">
                <a:solidFill>
                  <a:srgbClr val="663366"/>
                </a:solidFill>
                <a:latin typeface="Arial" panose="020B0604020202020204" pitchFamily="34" charset="0"/>
                <a:cs typeface="Arial" panose="020B0604020202020204" pitchFamily="34" charset="0"/>
              </a:rPr>
              <a:t>Meens</a:t>
            </a:r>
            <a:r>
              <a:rPr lang="nl-NL" sz="1100">
                <a:solidFill>
                  <a:srgbClr val="663366"/>
                </a:solidFill>
                <a:latin typeface="Arial" panose="020B0604020202020204" pitchFamily="34" charset="0"/>
                <a:cs typeface="Arial" panose="020B0604020202020204" pitchFamily="34" charset="0"/>
              </a:rPr>
              <a:t>, E., 2020)</a:t>
            </a:r>
          </a:p>
        </p:txBody>
      </p:sp>
      <p:sp>
        <p:nvSpPr>
          <p:cNvPr id="8" name="Rechthoek 7"/>
          <p:cNvSpPr/>
          <p:nvPr/>
        </p:nvSpPr>
        <p:spPr>
          <a:xfrm>
            <a:off x="4286345" y="1039896"/>
            <a:ext cx="4457926" cy="5016758"/>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nl-NL" sz="1600">
                <a:solidFill>
                  <a:srgbClr val="663366"/>
                </a:solidFill>
                <a:latin typeface="Arial"/>
                <a:cs typeface="Arial"/>
              </a:rPr>
              <a:t>Studenten maken </a:t>
            </a:r>
            <a:r>
              <a:rPr lang="nl-NL" sz="1600" b="1">
                <a:solidFill>
                  <a:srgbClr val="663366"/>
                </a:solidFill>
                <a:latin typeface="Arial"/>
                <a:cs typeface="Arial"/>
              </a:rPr>
              <a:t>voortdurend keuzes</a:t>
            </a:r>
            <a:r>
              <a:rPr lang="nl-NL" sz="1600">
                <a:solidFill>
                  <a:srgbClr val="663366"/>
                </a:solidFill>
                <a:latin typeface="Arial"/>
                <a:cs typeface="Arial"/>
              </a:rPr>
              <a:t> met consequenties voor de volgende</a:t>
            </a:r>
            <a:endParaRPr lang="nl-NL" sz="160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nl-NL" sz="1600" b="1">
                <a:solidFill>
                  <a:srgbClr val="663366"/>
                </a:solidFill>
                <a:latin typeface="Arial"/>
                <a:cs typeface="Arial"/>
              </a:rPr>
              <a:t>Ervaringen zijn van belang</a:t>
            </a:r>
            <a:r>
              <a:rPr lang="nl-NL" sz="1600">
                <a:solidFill>
                  <a:srgbClr val="663366"/>
                </a:solidFill>
                <a:latin typeface="Arial"/>
                <a:cs typeface="Arial"/>
              </a:rPr>
              <a:t> om keuze te bevestigen of herzien </a:t>
            </a:r>
            <a:endParaRPr lang="nl-NL" sz="1600">
              <a:solidFill>
                <a:srgbClr val="663366"/>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nl-NL" sz="1600" b="1">
                <a:solidFill>
                  <a:srgbClr val="663366"/>
                </a:solidFill>
                <a:latin typeface="Arial"/>
                <a:cs typeface="Arial"/>
              </a:rPr>
              <a:t>Meer (zelf)inzicht door reflectie</a:t>
            </a:r>
            <a:r>
              <a:rPr lang="nl-NL" sz="1600">
                <a:solidFill>
                  <a:srgbClr val="663366"/>
                </a:solidFill>
                <a:latin typeface="Arial"/>
                <a:cs typeface="Arial"/>
              </a:rPr>
              <a:t> op opgedane ervaringen  </a:t>
            </a:r>
            <a:endParaRPr lang="nl-NL" sz="1600">
              <a:solidFill>
                <a:srgbClr val="663366"/>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nl-NL" sz="1600">
                <a:solidFill>
                  <a:srgbClr val="663366"/>
                </a:solidFill>
                <a:latin typeface="Arial"/>
                <a:cs typeface="Arial"/>
              </a:rPr>
              <a:t>Keuze werken/doorstuderen wordt nog bijgesteld tot na de studie</a:t>
            </a:r>
            <a:endParaRPr lang="nl-NL" sz="1600">
              <a:solidFill>
                <a:srgbClr val="663366"/>
              </a:solidFill>
              <a:latin typeface="Arial" panose="020B0604020202020204" pitchFamily="34" charset="0"/>
              <a:cs typeface="Arial" panose="020B0604020202020204" pitchFamily="34" charset="0"/>
            </a:endParaRPr>
          </a:p>
          <a:p>
            <a:endParaRPr lang="nl-NL" sz="1600">
              <a:solidFill>
                <a:srgbClr val="663366"/>
              </a:solidFill>
              <a:cs typeface="Calibri"/>
            </a:endParaRPr>
          </a:p>
          <a:p>
            <a:endParaRPr lang="nl-NL" sz="1600">
              <a:solidFill>
                <a:srgbClr val="663366"/>
              </a:solidFill>
              <a:cs typeface="Calibri"/>
            </a:endParaRPr>
          </a:p>
          <a:p>
            <a:endParaRPr lang="nl-NL" sz="1600">
              <a:solidFill>
                <a:srgbClr val="663366"/>
              </a:solidFill>
              <a:cs typeface="Calibri"/>
            </a:endParaRPr>
          </a:p>
          <a:p>
            <a:endParaRPr lang="nl-NL" sz="1600">
              <a:solidFill>
                <a:srgbClr val="663366"/>
              </a:solidFill>
              <a:cs typeface="Calibri"/>
            </a:endParaRPr>
          </a:p>
          <a:p>
            <a:endParaRPr lang="nl-NL" sz="1600">
              <a:solidFill>
                <a:srgbClr val="663366"/>
              </a:solidFill>
              <a:cs typeface="Calibri"/>
            </a:endParaRPr>
          </a:p>
          <a:p>
            <a:endParaRPr lang="nl-NL" sz="1600">
              <a:solidFill>
                <a:srgbClr val="663366"/>
              </a:solidFill>
              <a:cs typeface="Calibri"/>
            </a:endParaRPr>
          </a:p>
          <a:p>
            <a:endParaRPr lang="nl-NL" sz="1600">
              <a:solidFill>
                <a:srgbClr val="663366"/>
              </a:solidFill>
              <a:cs typeface="Calibri"/>
            </a:endParaRPr>
          </a:p>
          <a:p>
            <a:endParaRPr lang="nl-NL" sz="1600">
              <a:cs typeface="Calibri"/>
            </a:endParaRPr>
          </a:p>
        </p:txBody>
      </p:sp>
      <p:pic>
        <p:nvPicPr>
          <p:cNvPr id="10" name="Afbeelding 9">
            <a:extLst>
              <a:ext uri="{FF2B5EF4-FFF2-40B4-BE49-F238E27FC236}">
                <a16:creationId xmlns:a16="http://schemas.microsoft.com/office/drawing/2014/main" id="{A284DD08-BBAC-ABE0-546E-F094333A7DE9}"/>
              </a:ext>
            </a:extLst>
          </p:cNvPr>
          <p:cNvPicPr>
            <a:picLocks noChangeAspect="1"/>
          </p:cNvPicPr>
          <p:nvPr/>
        </p:nvPicPr>
        <p:blipFill rotWithShape="1">
          <a:blip r:embed="rId3">
            <a:grayscl/>
          </a:blip>
          <a:srcRect l="11109" r="13607"/>
          <a:stretch/>
        </p:blipFill>
        <p:spPr>
          <a:xfrm>
            <a:off x="515810" y="1148519"/>
            <a:ext cx="3167483" cy="2449627"/>
          </a:xfrm>
          <a:prstGeom prst="rect">
            <a:avLst/>
          </a:prstGeom>
        </p:spPr>
      </p:pic>
    </p:spTree>
    <p:extLst>
      <p:ext uri="{BB962C8B-B14F-4D97-AF65-F5344CB8AC3E}">
        <p14:creationId xmlns:p14="http://schemas.microsoft.com/office/powerpoint/2010/main" val="58215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792" y="472896"/>
            <a:ext cx="8262784" cy="765963"/>
          </a:xfrm>
        </p:spPr>
        <p:txBody>
          <a:bodyPr>
            <a:normAutofit fontScale="90000"/>
          </a:bodyPr>
          <a:lstStyle/>
          <a:p>
            <a:r>
              <a:rPr lang="nl-NL"/>
              <a:t>Momenten die invloed hebben op je keuze</a:t>
            </a:r>
          </a:p>
        </p:txBody>
      </p:sp>
      <p:graphicFrame>
        <p:nvGraphicFramePr>
          <p:cNvPr id="22" name="Diagram 22">
            <a:extLst>
              <a:ext uri="{FF2B5EF4-FFF2-40B4-BE49-F238E27FC236}">
                <a16:creationId xmlns:a16="http://schemas.microsoft.com/office/drawing/2014/main" id="{107BAE4D-BBE1-4AF2-9DC0-51A315C7CD1F}"/>
              </a:ext>
            </a:extLst>
          </p:cNvPr>
          <p:cNvGraphicFramePr>
            <a:graphicFrameLocks noGrp="1"/>
          </p:cNvGraphicFramePr>
          <p:nvPr>
            <p:ph idx="1"/>
            <p:extLst>
              <p:ext uri="{D42A27DB-BD31-4B8C-83A1-F6EECF244321}">
                <p14:modId xmlns:p14="http://schemas.microsoft.com/office/powerpoint/2010/main" val="2570511176"/>
              </p:ext>
            </p:extLst>
          </p:nvPr>
        </p:nvGraphicFramePr>
        <p:xfrm>
          <a:off x="252574" y="-266519"/>
          <a:ext cx="8477351" cy="3906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8" name="Afbeelding 98" descr="Afbeelding met tekst&#10;&#10;Automatisch gegenereerde beschrijving">
            <a:extLst>
              <a:ext uri="{FF2B5EF4-FFF2-40B4-BE49-F238E27FC236}">
                <a16:creationId xmlns:a16="http://schemas.microsoft.com/office/drawing/2014/main" id="{BA6F8A53-C6E7-E5EC-CC90-ABEB90F96181}"/>
              </a:ext>
            </a:extLst>
          </p:cNvPr>
          <p:cNvPicPr>
            <a:picLocks noChangeAspect="1"/>
          </p:cNvPicPr>
          <p:nvPr/>
        </p:nvPicPr>
        <p:blipFill>
          <a:blip r:embed="rId8"/>
          <a:stretch>
            <a:fillRect/>
          </a:stretch>
        </p:blipFill>
        <p:spPr>
          <a:xfrm>
            <a:off x="1716342" y="1875642"/>
            <a:ext cx="1429326" cy="2185280"/>
          </a:xfrm>
          <a:prstGeom prst="rect">
            <a:avLst/>
          </a:prstGeom>
        </p:spPr>
      </p:pic>
      <p:pic>
        <p:nvPicPr>
          <p:cNvPr id="105" name="Afbeelding 105" descr="Afbeelding met tekst&#10;&#10;Automatisch gegenereerde beschrijving">
            <a:extLst>
              <a:ext uri="{FF2B5EF4-FFF2-40B4-BE49-F238E27FC236}">
                <a16:creationId xmlns:a16="http://schemas.microsoft.com/office/drawing/2014/main" id="{29631AF6-6447-F94F-604A-FF28C29C6232}"/>
              </a:ext>
            </a:extLst>
          </p:cNvPr>
          <p:cNvPicPr>
            <a:picLocks noChangeAspect="1"/>
          </p:cNvPicPr>
          <p:nvPr/>
        </p:nvPicPr>
        <p:blipFill>
          <a:blip r:embed="rId9"/>
          <a:stretch>
            <a:fillRect/>
          </a:stretch>
        </p:blipFill>
        <p:spPr>
          <a:xfrm>
            <a:off x="301621" y="1893838"/>
            <a:ext cx="1301023" cy="2127245"/>
          </a:xfrm>
          <a:prstGeom prst="rect">
            <a:avLst/>
          </a:prstGeom>
        </p:spPr>
      </p:pic>
      <p:pic>
        <p:nvPicPr>
          <p:cNvPr id="106" name="Afbeelding 106" descr="Afbeelding met tekst&#10;&#10;Automatisch gegenereerde beschrijving">
            <a:extLst>
              <a:ext uri="{FF2B5EF4-FFF2-40B4-BE49-F238E27FC236}">
                <a16:creationId xmlns:a16="http://schemas.microsoft.com/office/drawing/2014/main" id="{202B1013-D478-78FE-D360-8AAC0FD05C85}"/>
              </a:ext>
            </a:extLst>
          </p:cNvPr>
          <p:cNvPicPr>
            <a:picLocks noChangeAspect="1"/>
          </p:cNvPicPr>
          <p:nvPr/>
        </p:nvPicPr>
        <p:blipFill>
          <a:blip r:embed="rId10"/>
          <a:stretch>
            <a:fillRect/>
          </a:stretch>
        </p:blipFill>
        <p:spPr>
          <a:xfrm>
            <a:off x="3151933" y="1893838"/>
            <a:ext cx="1330101" cy="1953647"/>
          </a:xfrm>
          <a:prstGeom prst="rect">
            <a:avLst/>
          </a:prstGeom>
        </p:spPr>
      </p:pic>
      <p:pic>
        <p:nvPicPr>
          <p:cNvPr id="169" name="Afbeelding 169">
            <a:extLst>
              <a:ext uri="{FF2B5EF4-FFF2-40B4-BE49-F238E27FC236}">
                <a16:creationId xmlns:a16="http://schemas.microsoft.com/office/drawing/2014/main" id="{60E16396-B9BE-56E0-0765-0595B2BA0903}"/>
              </a:ext>
            </a:extLst>
          </p:cNvPr>
          <p:cNvPicPr>
            <a:picLocks noChangeAspect="1"/>
          </p:cNvPicPr>
          <p:nvPr/>
        </p:nvPicPr>
        <p:blipFill rotWithShape="1">
          <a:blip r:embed="rId11"/>
          <a:srcRect r="842" b="13259"/>
          <a:stretch/>
        </p:blipFill>
        <p:spPr>
          <a:xfrm>
            <a:off x="4582955" y="1891517"/>
            <a:ext cx="1328012" cy="1950009"/>
          </a:xfrm>
          <a:prstGeom prst="rect">
            <a:avLst/>
          </a:prstGeom>
        </p:spPr>
      </p:pic>
      <p:pic>
        <p:nvPicPr>
          <p:cNvPr id="170" name="Afbeelding 170">
            <a:extLst>
              <a:ext uri="{FF2B5EF4-FFF2-40B4-BE49-F238E27FC236}">
                <a16:creationId xmlns:a16="http://schemas.microsoft.com/office/drawing/2014/main" id="{2C5EA65F-D6A2-E036-701E-7F5A8D15E229}"/>
              </a:ext>
            </a:extLst>
          </p:cNvPr>
          <p:cNvPicPr>
            <a:picLocks noChangeAspect="1"/>
          </p:cNvPicPr>
          <p:nvPr/>
        </p:nvPicPr>
        <p:blipFill>
          <a:blip r:embed="rId12"/>
          <a:stretch>
            <a:fillRect/>
          </a:stretch>
        </p:blipFill>
        <p:spPr>
          <a:xfrm>
            <a:off x="6034768" y="1904660"/>
            <a:ext cx="1304586" cy="1956709"/>
          </a:xfrm>
          <a:prstGeom prst="rect">
            <a:avLst/>
          </a:prstGeom>
        </p:spPr>
      </p:pic>
      <p:pic>
        <p:nvPicPr>
          <p:cNvPr id="172" name="Afbeelding 172" descr="Afbeelding met tekst&#10;&#10;Automatisch gegenereerde beschrijving">
            <a:extLst>
              <a:ext uri="{FF2B5EF4-FFF2-40B4-BE49-F238E27FC236}">
                <a16:creationId xmlns:a16="http://schemas.microsoft.com/office/drawing/2014/main" id="{0918D2FC-2EA9-C5F9-EF24-65052AE35A28}"/>
              </a:ext>
            </a:extLst>
          </p:cNvPr>
          <p:cNvPicPr>
            <a:picLocks noChangeAspect="1"/>
          </p:cNvPicPr>
          <p:nvPr/>
        </p:nvPicPr>
        <p:blipFill>
          <a:blip r:embed="rId13"/>
          <a:stretch>
            <a:fillRect/>
          </a:stretch>
        </p:blipFill>
        <p:spPr>
          <a:xfrm>
            <a:off x="7453052" y="1904660"/>
            <a:ext cx="1334521" cy="2001272"/>
          </a:xfrm>
          <a:prstGeom prst="rect">
            <a:avLst/>
          </a:prstGeom>
        </p:spPr>
      </p:pic>
    </p:spTree>
    <p:extLst>
      <p:ext uri="{BB962C8B-B14F-4D97-AF65-F5344CB8AC3E}">
        <p14:creationId xmlns:p14="http://schemas.microsoft.com/office/powerpoint/2010/main" val="216137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80BB93D7-163F-4F75-AC10-1C877CCA0E87}"/>
              </a:ext>
            </a:extLst>
          </p:cNvPr>
          <p:cNvSpPr txBox="1"/>
          <p:nvPr/>
        </p:nvSpPr>
        <p:spPr>
          <a:xfrm>
            <a:off x="404169" y="1229933"/>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663366"/>
                </a:solidFill>
                <a:latin typeface="Arial"/>
                <a:ea typeface="+mn-lt"/>
                <a:cs typeface="+mn-lt"/>
              </a:rPr>
              <a:t>	</a:t>
            </a:r>
            <a:r>
              <a:rPr lang="nl-NL" sz="2000" b="1">
                <a:solidFill>
                  <a:srgbClr val="663366"/>
                </a:solidFill>
                <a:latin typeface="Arial"/>
                <a:ea typeface="+mn-lt"/>
                <a:cs typeface="+mn-lt"/>
              </a:rPr>
              <a:t>Activiteiten</a:t>
            </a:r>
            <a:r>
              <a:rPr lang="nl-NL" b="1">
                <a:solidFill>
                  <a:srgbClr val="663366"/>
                </a:solidFill>
                <a:latin typeface="Arial"/>
                <a:ea typeface="+mn-lt"/>
                <a:cs typeface="+mn-lt"/>
              </a:rPr>
              <a:t>:</a:t>
            </a:r>
            <a:endParaRPr lang="nl-NL" b="1">
              <a:solidFill>
                <a:srgbClr val="663366"/>
              </a:solidFill>
              <a:latin typeface="Arial"/>
              <a:cs typeface="Calibri"/>
            </a:endParaRPr>
          </a:p>
        </p:txBody>
      </p:sp>
      <p:sp>
        <p:nvSpPr>
          <p:cNvPr id="8" name="Tekstvak 7">
            <a:extLst>
              <a:ext uri="{FF2B5EF4-FFF2-40B4-BE49-F238E27FC236}">
                <a16:creationId xmlns:a16="http://schemas.microsoft.com/office/drawing/2014/main" id="{93A83D5E-AC83-457B-9580-F3D0C3C7CFCD}"/>
              </a:ext>
            </a:extLst>
          </p:cNvPr>
          <p:cNvSpPr txBox="1"/>
          <p:nvPr/>
        </p:nvSpPr>
        <p:spPr>
          <a:xfrm>
            <a:off x="4587655" y="1246846"/>
            <a:ext cx="27431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a:solidFill>
                  <a:srgbClr val="663366"/>
                </a:solidFill>
                <a:latin typeface="Arial"/>
                <a:cs typeface="Calibri"/>
              </a:rPr>
              <a:t>	</a:t>
            </a:r>
            <a:r>
              <a:rPr lang="nl-NL" sz="2000" b="1">
                <a:solidFill>
                  <a:srgbClr val="663366"/>
                </a:solidFill>
                <a:latin typeface="Arial"/>
                <a:cs typeface="Calibri"/>
              </a:rPr>
              <a:t>Inzichten: </a:t>
            </a:r>
            <a:endParaRPr lang="nl-NL" sz="2000" b="1">
              <a:solidFill>
                <a:srgbClr val="663366"/>
              </a:solidFill>
              <a:latin typeface="Arial"/>
              <a:ea typeface="+mn-lt"/>
              <a:cs typeface="+mn-lt"/>
            </a:endParaRPr>
          </a:p>
          <a:p>
            <a:endParaRPr lang="nl-NL">
              <a:cs typeface="Calibri"/>
            </a:endParaRPr>
          </a:p>
        </p:txBody>
      </p:sp>
      <p:sp>
        <p:nvSpPr>
          <p:cNvPr id="9" name="Titel 1"/>
          <p:cNvSpPr>
            <a:spLocks noGrp="1"/>
          </p:cNvSpPr>
          <p:nvPr>
            <p:ph type="title"/>
          </p:nvPr>
        </p:nvSpPr>
        <p:spPr>
          <a:xfrm>
            <a:off x="521898" y="271073"/>
            <a:ext cx="8229600" cy="857250"/>
          </a:xfrm>
        </p:spPr>
        <p:txBody>
          <a:bodyPr>
            <a:normAutofit/>
          </a:bodyPr>
          <a:lstStyle/>
          <a:p>
            <a:r>
              <a:rPr lang="nl-NL" sz="2800"/>
              <a:t>Belangrijke activiteiten &amp; inzichten</a:t>
            </a:r>
          </a:p>
        </p:txBody>
      </p:sp>
      <p:sp>
        <p:nvSpPr>
          <p:cNvPr id="10" name="Tijdelijke aanduiding voor inhoud 5">
            <a:extLst>
              <a:ext uri="{FF2B5EF4-FFF2-40B4-BE49-F238E27FC236}">
                <a16:creationId xmlns:a16="http://schemas.microsoft.com/office/drawing/2014/main" id="{DB664048-706F-4300-9CF1-EC12070A85E6}"/>
              </a:ext>
            </a:extLst>
          </p:cNvPr>
          <p:cNvSpPr>
            <a:spLocks noGrp="1"/>
          </p:cNvSpPr>
          <p:nvPr>
            <p:ph sz="half" idx="4294967295"/>
          </p:nvPr>
        </p:nvSpPr>
        <p:spPr>
          <a:xfrm>
            <a:off x="511115" y="1731653"/>
            <a:ext cx="3912654" cy="2661238"/>
          </a:xfrm>
          <a:prstGeom prst="rect">
            <a:avLst/>
          </a:prstGeom>
        </p:spPr>
        <p:txBody>
          <a:bodyPr vert="horz" lIns="91440" tIns="45720" rIns="91440" bIns="45720" rtlCol="0" anchor="t">
            <a:noAutofit/>
          </a:bodyPr>
          <a:lstStyle/>
          <a:p>
            <a:pPr marL="285750" indent="-285750">
              <a:lnSpc>
                <a:spcPct val="150000"/>
              </a:lnSpc>
              <a:spcBef>
                <a:spcPts val="0"/>
              </a:spcBef>
              <a:buFont typeface="Arial,Sans-Serif"/>
            </a:pPr>
            <a:r>
              <a:rPr lang="nl-NL" sz="1800">
                <a:solidFill>
                  <a:srgbClr val="663366"/>
                </a:solidFill>
              </a:rPr>
              <a:t>Beroepspraktijk ervaren</a:t>
            </a:r>
            <a:endParaRPr lang="nl-NL"/>
          </a:p>
          <a:p>
            <a:pPr marL="285750" indent="-285750">
              <a:lnSpc>
                <a:spcPct val="150000"/>
              </a:lnSpc>
              <a:spcBef>
                <a:spcPts val="0"/>
              </a:spcBef>
              <a:buFont typeface="Arial,Sans-Serif"/>
            </a:pPr>
            <a:r>
              <a:rPr lang="nl-NL" sz="1800">
                <a:solidFill>
                  <a:srgbClr val="663366"/>
                </a:solidFill>
              </a:rPr>
              <a:t>Voorlichting en keuzebegeleiding </a:t>
            </a:r>
          </a:p>
          <a:p>
            <a:pPr marL="285750" indent="-285750">
              <a:lnSpc>
                <a:spcPct val="150000"/>
              </a:lnSpc>
              <a:spcBef>
                <a:spcPts val="0"/>
              </a:spcBef>
            </a:pPr>
            <a:r>
              <a:rPr lang="nl-NL" sz="1800">
                <a:solidFill>
                  <a:srgbClr val="663366"/>
                </a:solidFill>
              </a:rPr>
              <a:t>Voldoende &amp; tijdige informatie keuzemogelijkheden</a:t>
            </a:r>
            <a:endParaRPr lang="nl-NL" sz="1800"/>
          </a:p>
          <a:p>
            <a:pPr marL="285750" indent="-285750">
              <a:lnSpc>
                <a:spcPct val="150000"/>
              </a:lnSpc>
              <a:spcBef>
                <a:spcPts val="0"/>
              </a:spcBef>
              <a:buFont typeface="Arial,Sans-Serif"/>
              <a:buChar char="•"/>
            </a:pPr>
            <a:r>
              <a:rPr lang="nl-NL" sz="1800">
                <a:solidFill>
                  <a:srgbClr val="663366"/>
                </a:solidFill>
              </a:rPr>
              <a:t>Persoonlijk contact met iemand van de opleiding</a:t>
            </a:r>
            <a:endParaRPr lang="en-US" sz="1800"/>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0" indent="0">
              <a:spcBef>
                <a:spcPts val="0"/>
              </a:spcBef>
              <a:buNone/>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sz="1600">
              <a:solidFill>
                <a:srgbClr val="663366"/>
              </a:solidFill>
            </a:endParaRPr>
          </a:p>
          <a:p>
            <a:pPr marL="285750" indent="-285750">
              <a:spcBef>
                <a:spcPts val="0"/>
              </a:spcBef>
              <a:buFont typeface="Arial,Sans-Serif"/>
            </a:pPr>
            <a:endParaRPr lang="nl-NL">
              <a:solidFill>
                <a:srgbClr val="663366"/>
              </a:solidFill>
            </a:endParaRPr>
          </a:p>
        </p:txBody>
      </p:sp>
      <p:sp>
        <p:nvSpPr>
          <p:cNvPr id="11" name="Tijdelijke aanduiding voor inhoud 6">
            <a:extLst>
              <a:ext uri="{FF2B5EF4-FFF2-40B4-BE49-F238E27FC236}">
                <a16:creationId xmlns:a16="http://schemas.microsoft.com/office/drawing/2014/main" id="{685CFBCA-DDF8-46BA-B22D-78C4D0247676}"/>
              </a:ext>
            </a:extLst>
          </p:cNvPr>
          <p:cNvSpPr>
            <a:spLocks noGrp="1"/>
          </p:cNvSpPr>
          <p:nvPr>
            <p:ph sz="quarter" idx="4294967295"/>
          </p:nvPr>
        </p:nvSpPr>
        <p:spPr>
          <a:xfrm>
            <a:off x="4782234" y="1781785"/>
            <a:ext cx="3898384" cy="2074803"/>
          </a:xfrm>
          <a:prstGeom prst="rect">
            <a:avLst/>
          </a:prstGeom>
        </p:spPr>
        <p:txBody>
          <a:bodyPr vert="horz" lIns="91440" tIns="45720" rIns="91440" bIns="45720" rtlCol="0" anchor="t">
            <a:normAutofit/>
          </a:bodyPr>
          <a:lstStyle/>
          <a:p>
            <a:pPr>
              <a:lnSpc>
                <a:spcPct val="150000"/>
              </a:lnSpc>
            </a:pPr>
            <a:r>
              <a:rPr lang="nl-NL" sz="1800">
                <a:solidFill>
                  <a:srgbClr val="663366"/>
                </a:solidFill>
              </a:rPr>
              <a:t>Inzicht in keuzemogelijkheden tijdens &amp; na studie </a:t>
            </a:r>
            <a:endParaRPr lang="nl-NL" sz="1800">
              <a:solidFill>
                <a:srgbClr val="000000"/>
              </a:solidFill>
            </a:endParaRPr>
          </a:p>
          <a:p>
            <a:pPr>
              <a:lnSpc>
                <a:spcPct val="150000"/>
              </a:lnSpc>
            </a:pPr>
            <a:r>
              <a:rPr lang="nl-NL" sz="1800">
                <a:solidFill>
                  <a:srgbClr val="663366"/>
                </a:solidFill>
              </a:rPr>
              <a:t>Inzicht in wat bij je past </a:t>
            </a:r>
            <a:endParaRPr lang="nl-NL" sz="1800"/>
          </a:p>
          <a:p>
            <a:pPr marL="0" indent="0">
              <a:lnSpc>
                <a:spcPct val="150000"/>
              </a:lnSpc>
              <a:spcBef>
                <a:spcPts val="0"/>
              </a:spcBef>
              <a:buNone/>
            </a:pPr>
            <a:endParaRPr lang="nl-NL" sz="1600">
              <a:solidFill>
                <a:srgbClr val="663366"/>
              </a:solidFill>
            </a:endParaRPr>
          </a:p>
          <a:p>
            <a:pPr marL="285750" indent="-285750">
              <a:spcBef>
                <a:spcPts val="0"/>
              </a:spcBef>
            </a:pPr>
            <a:endParaRPr lang="nl-NL" sz="1600">
              <a:solidFill>
                <a:srgbClr val="663366"/>
              </a:solidFill>
            </a:endParaRPr>
          </a:p>
          <a:p>
            <a:pPr marL="285750" indent="-285750">
              <a:spcBef>
                <a:spcPts val="0"/>
              </a:spcBef>
            </a:pPr>
            <a:endParaRPr lang="nl-NL" sz="1600">
              <a:solidFill>
                <a:srgbClr val="663366"/>
              </a:solidFill>
            </a:endParaRPr>
          </a:p>
          <a:p>
            <a:pPr marL="285750" indent="-285750">
              <a:spcBef>
                <a:spcPts val="0"/>
              </a:spcBef>
            </a:pPr>
            <a:endParaRPr lang="nl-NL" sz="1600">
              <a:solidFill>
                <a:srgbClr val="663366"/>
              </a:solidFill>
            </a:endParaRPr>
          </a:p>
          <a:p>
            <a:pPr marL="285750" indent="-285750">
              <a:spcBef>
                <a:spcPts val="0"/>
              </a:spcBef>
            </a:pPr>
            <a:endParaRPr lang="en-US" sz="1600"/>
          </a:p>
          <a:p>
            <a:endParaRPr lang="nl-NL"/>
          </a:p>
        </p:txBody>
      </p:sp>
      <p:pic>
        <p:nvPicPr>
          <p:cNvPr id="12" name="Afbeelding 11774" descr="Afbeelding met tekening&#10;&#10;Automatisch gegenereerde beschrijving">
            <a:extLst>
              <a:ext uri="{FF2B5EF4-FFF2-40B4-BE49-F238E27FC236}">
                <a16:creationId xmlns:a16="http://schemas.microsoft.com/office/drawing/2014/main" id="{46B0CC62-AAFC-4EF5-86BE-61193521739A}"/>
              </a:ext>
            </a:extLst>
          </p:cNvPr>
          <p:cNvPicPr>
            <a:picLocks noChangeAspect="1"/>
          </p:cNvPicPr>
          <p:nvPr/>
        </p:nvPicPr>
        <p:blipFill>
          <a:blip r:embed="rId3"/>
          <a:stretch>
            <a:fillRect/>
          </a:stretch>
        </p:blipFill>
        <p:spPr>
          <a:xfrm>
            <a:off x="4186307" y="3158985"/>
            <a:ext cx="1056046" cy="1233747"/>
          </a:xfrm>
          <a:prstGeom prst="rect">
            <a:avLst/>
          </a:prstGeom>
          <a:noFill/>
        </p:spPr>
      </p:pic>
    </p:spTree>
    <p:extLst>
      <p:ext uri="{BB962C8B-B14F-4D97-AF65-F5344CB8AC3E}">
        <p14:creationId xmlns:p14="http://schemas.microsoft.com/office/powerpoint/2010/main" val="77103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9411" y="312433"/>
            <a:ext cx="8262784" cy="765963"/>
          </a:xfrm>
        </p:spPr>
        <p:txBody>
          <a:bodyPr>
            <a:normAutofit/>
          </a:bodyPr>
          <a:lstStyle/>
          <a:p>
            <a:r>
              <a:rPr lang="nl-NL"/>
              <a:t>Wat kan beter volgens onze studenten?</a:t>
            </a:r>
          </a:p>
        </p:txBody>
      </p:sp>
      <p:sp>
        <p:nvSpPr>
          <p:cNvPr id="3" name="Rechthoek 2"/>
          <p:cNvSpPr/>
          <p:nvPr/>
        </p:nvSpPr>
        <p:spPr>
          <a:xfrm>
            <a:off x="359410" y="695414"/>
            <a:ext cx="5602477" cy="3318794"/>
          </a:xfrm>
          <a:prstGeom prst="rect">
            <a:avLst/>
          </a:prstGeom>
        </p:spPr>
        <p:txBody>
          <a:bodyPr wrap="square" lIns="91440" tIns="45720" rIns="91440" bIns="45720" anchor="t">
            <a:spAutoFit/>
          </a:bodyPr>
          <a:lstStyle/>
          <a:p>
            <a:pPr>
              <a:lnSpc>
                <a:spcPct val="150000"/>
              </a:lnSpc>
            </a:pPr>
            <a:endParaRPr lang="nl-NL" sz="1600">
              <a:latin typeface="TrebuchetMS"/>
            </a:endParaRPr>
          </a:p>
          <a:p>
            <a:pPr marL="285750" indent="-285750">
              <a:lnSpc>
                <a:spcPct val="150000"/>
              </a:lnSpc>
              <a:buFont typeface="Arial" panose="020B0604020202020204" pitchFamily="34" charset="0"/>
              <a:buChar char="•"/>
            </a:pPr>
            <a:r>
              <a:rPr lang="nl-NL">
                <a:solidFill>
                  <a:srgbClr val="663366"/>
                </a:solidFill>
                <a:latin typeface="Arial" panose="020B0604020202020204" pitchFamily="34" charset="0"/>
                <a:cs typeface="Arial" panose="020B0604020202020204" pitchFamily="34" charset="0"/>
              </a:rPr>
              <a:t>Goede voorlichting en keuzebegeleiding in </a:t>
            </a:r>
            <a:r>
              <a:rPr lang="nl-NL" u="sng">
                <a:solidFill>
                  <a:srgbClr val="663366"/>
                </a:solidFill>
                <a:latin typeface="Arial" panose="020B0604020202020204" pitchFamily="34" charset="0"/>
                <a:cs typeface="Arial" panose="020B0604020202020204" pitchFamily="34" charset="0"/>
              </a:rPr>
              <a:t>alle</a:t>
            </a:r>
            <a:r>
              <a:rPr lang="nl-NL">
                <a:solidFill>
                  <a:srgbClr val="663366"/>
                </a:solidFill>
                <a:latin typeface="Arial" panose="020B0604020202020204" pitchFamily="34" charset="0"/>
                <a:cs typeface="Arial" panose="020B0604020202020204" pitchFamily="34" charset="0"/>
              </a:rPr>
              <a:t> fasen van de studie</a:t>
            </a:r>
            <a:endParaRPr lang="nl-N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nl-NL">
                <a:solidFill>
                  <a:srgbClr val="663366"/>
                </a:solidFill>
                <a:latin typeface="Arial" panose="020B0604020202020204" pitchFamily="34" charset="0"/>
                <a:cs typeface="Arial" panose="020B0604020202020204" pitchFamily="34" charset="0"/>
              </a:rPr>
              <a:t>Meer keuzeruimte tijdens de studie</a:t>
            </a:r>
          </a:p>
          <a:p>
            <a:pPr marL="285750" indent="-285750">
              <a:lnSpc>
                <a:spcPct val="150000"/>
              </a:lnSpc>
              <a:buFont typeface="Arial" panose="020B0604020202020204" pitchFamily="34" charset="0"/>
              <a:buChar char="•"/>
            </a:pPr>
            <a:r>
              <a:rPr lang="nl-NL">
                <a:solidFill>
                  <a:srgbClr val="663366"/>
                </a:solidFill>
                <a:latin typeface="Arial" panose="020B0604020202020204" pitchFamily="34" charset="0"/>
                <a:cs typeface="Arial" panose="020B0604020202020204" pitchFamily="34" charset="0"/>
              </a:rPr>
              <a:t>Meer persoonlijke contact met o.a. studentcoach</a:t>
            </a:r>
          </a:p>
          <a:p>
            <a:pPr marL="285750" indent="-285750">
              <a:lnSpc>
                <a:spcPct val="150000"/>
              </a:lnSpc>
              <a:buFont typeface="Arial" panose="020B0604020202020204" pitchFamily="34" charset="0"/>
              <a:buChar char="•"/>
            </a:pPr>
            <a:r>
              <a:rPr lang="nl-NL">
                <a:solidFill>
                  <a:srgbClr val="663366"/>
                </a:solidFill>
                <a:latin typeface="Arial" panose="020B0604020202020204" pitchFamily="34" charset="0"/>
                <a:cs typeface="Arial" panose="020B0604020202020204" pitchFamily="34" charset="0"/>
              </a:rPr>
              <a:t>Voldoende en tijdige informatie</a:t>
            </a:r>
          </a:p>
          <a:p>
            <a:pPr marL="285750" indent="-285750">
              <a:lnSpc>
                <a:spcPct val="150000"/>
              </a:lnSpc>
              <a:buFont typeface="Arial" panose="020B0604020202020204" pitchFamily="34" charset="0"/>
              <a:buChar char="•"/>
            </a:pPr>
            <a:r>
              <a:rPr lang="nl-NL">
                <a:solidFill>
                  <a:srgbClr val="663366"/>
                </a:solidFill>
                <a:latin typeface="Arial" panose="020B0604020202020204" pitchFamily="34" charset="0"/>
                <a:cs typeface="Arial" panose="020B0604020202020204" pitchFamily="34" charset="0"/>
              </a:rPr>
              <a:t>Proeflessen, (meeloop)ervaringen en introducties bij keuzemomenten</a:t>
            </a:r>
          </a:p>
        </p:txBody>
      </p:sp>
      <p:pic>
        <p:nvPicPr>
          <p:cNvPr id="6" name="Afbeelding 5">
            <a:extLst>
              <a:ext uri="{FF2B5EF4-FFF2-40B4-BE49-F238E27FC236}">
                <a16:creationId xmlns:a16="http://schemas.microsoft.com/office/drawing/2014/main" id="{075E2B18-32B7-E2F6-D606-866682DE3E56}"/>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126314" y="1491095"/>
            <a:ext cx="2658276" cy="15870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495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43F16F0-F0F6-974D-A2D1-3585A3486A6D}"/>
              </a:ext>
            </a:extLst>
          </p:cNvPr>
          <p:cNvSpPr>
            <a:spLocks noGrp="1"/>
          </p:cNvSpPr>
          <p:nvPr>
            <p:ph type="subTitle" idx="4294967295"/>
          </p:nvPr>
        </p:nvSpPr>
        <p:spPr>
          <a:xfrm>
            <a:off x="1149751" y="1137712"/>
            <a:ext cx="7527905" cy="788752"/>
          </a:xfrm>
        </p:spPr>
        <p:txBody>
          <a:bodyPr vert="horz" lIns="91440" tIns="45720" rIns="91440" bIns="45720" rtlCol="0" anchor="t">
            <a:normAutofit/>
          </a:bodyPr>
          <a:lstStyle/>
          <a:p>
            <a:pPr marL="0" indent="0">
              <a:buNone/>
            </a:pPr>
            <a:r>
              <a:rPr lang="nl-NL" sz="3200" b="1">
                <a:solidFill>
                  <a:srgbClr val="663366"/>
                </a:solidFill>
                <a:latin typeface="Arial"/>
                <a:cs typeface="Arial"/>
              </a:rPr>
              <a:t>Impactvolle keuzemomenten</a:t>
            </a:r>
          </a:p>
        </p:txBody>
      </p:sp>
    </p:spTree>
    <p:extLst>
      <p:ext uri="{BB962C8B-B14F-4D97-AF65-F5344CB8AC3E}">
        <p14:creationId xmlns:p14="http://schemas.microsoft.com/office/powerpoint/2010/main" val="169276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6375"/>
            <a:ext cx="8229600" cy="857250"/>
          </a:xfrm>
        </p:spPr>
        <p:txBody>
          <a:bodyPr vert="horz" lIns="91440" tIns="45720" rIns="91440" bIns="45720" rtlCol="0" anchor="ctr">
            <a:normAutofit/>
          </a:bodyPr>
          <a:lstStyle/>
          <a:p>
            <a:r>
              <a:rPr lang="nl-NL"/>
              <a:t>5 impactvolle keuzemomenten</a:t>
            </a:r>
          </a:p>
        </p:txBody>
      </p:sp>
      <p:sp>
        <p:nvSpPr>
          <p:cNvPr id="7" name="Tekstvak 6"/>
          <p:cNvSpPr txBox="1"/>
          <p:nvPr/>
        </p:nvSpPr>
        <p:spPr>
          <a:xfrm>
            <a:off x="457200" y="1200151"/>
            <a:ext cx="4489784" cy="2894954"/>
          </a:xfrm>
          <a:prstGeom prst="rect">
            <a:avLst/>
          </a:prstGeom>
        </p:spPr>
        <p:txBody>
          <a:bodyPr vert="horz" lIns="91440" tIns="45720" rIns="91440" bIns="45720" rtlCol="0" anchor="t">
            <a:normAutofit/>
          </a:bodyPr>
          <a:lstStyle/>
          <a:p>
            <a:pPr>
              <a:lnSpc>
                <a:spcPct val="150000"/>
              </a:lnSpc>
              <a:spcBef>
                <a:spcPct val="20000"/>
              </a:spcBef>
            </a:pPr>
            <a:r>
              <a:rPr lang="nl-NL" sz="2000">
                <a:solidFill>
                  <a:srgbClr val="663366"/>
                </a:solidFill>
                <a:latin typeface="Arial"/>
                <a:cs typeface="Arial"/>
              </a:rPr>
              <a:t>Ondersteuning van studenten bij deze keuzemomenten: </a:t>
            </a:r>
            <a:endParaRPr lang="nl-NL">
              <a:solidFill>
                <a:srgbClr val="663366"/>
              </a:solidFill>
              <a:latin typeface="Calibri"/>
              <a:cs typeface="Calibri"/>
            </a:endParaRPr>
          </a:p>
          <a:p>
            <a:pPr marL="342900" indent="-342900">
              <a:lnSpc>
                <a:spcPct val="150000"/>
              </a:lnSpc>
              <a:spcBef>
                <a:spcPct val="20000"/>
              </a:spcBef>
              <a:buFont typeface="Arial"/>
              <a:buChar char="•"/>
            </a:pPr>
            <a:r>
              <a:rPr lang="nl-NL" sz="2000">
                <a:solidFill>
                  <a:srgbClr val="663366"/>
                </a:solidFill>
                <a:latin typeface="Arial"/>
                <a:cs typeface="Arial"/>
              </a:rPr>
              <a:t>waar ben je trots op?</a:t>
            </a:r>
            <a:endParaRPr lang="nl-NL">
              <a:solidFill>
                <a:srgbClr val="663366"/>
              </a:solidFill>
              <a:latin typeface="Calibri"/>
              <a:cs typeface="Calibri"/>
            </a:endParaRPr>
          </a:p>
          <a:p>
            <a:pPr marL="342900" indent="-342900">
              <a:lnSpc>
                <a:spcPct val="150000"/>
              </a:lnSpc>
              <a:spcBef>
                <a:spcPct val="20000"/>
              </a:spcBef>
              <a:buFont typeface="Arial"/>
              <a:buChar char="•"/>
            </a:pPr>
            <a:r>
              <a:rPr lang="nl-NL" sz="2000">
                <a:solidFill>
                  <a:srgbClr val="663366"/>
                </a:solidFill>
                <a:latin typeface="Arial"/>
                <a:cs typeface="Arial"/>
              </a:rPr>
              <a:t>waar hunker je naar?</a:t>
            </a:r>
          </a:p>
          <a:p>
            <a:pPr>
              <a:lnSpc>
                <a:spcPct val="150000"/>
              </a:lnSpc>
              <a:spcBef>
                <a:spcPct val="20000"/>
              </a:spcBef>
            </a:pPr>
            <a:r>
              <a:rPr lang="nl-NL" sz="2000">
                <a:solidFill>
                  <a:srgbClr val="663366"/>
                </a:solidFill>
                <a:latin typeface="Arial"/>
                <a:cs typeface="Arial"/>
              </a:rPr>
              <a:t>in je eigen (onderwijs)omgeving </a:t>
            </a:r>
            <a:endParaRPr lang="nl-NL">
              <a:solidFill>
                <a:srgbClr val="663366"/>
              </a:solidFill>
              <a:cs typeface="Calibri"/>
            </a:endParaRPr>
          </a:p>
        </p:txBody>
      </p:sp>
      <p:pic>
        <p:nvPicPr>
          <p:cNvPr id="3" name="Afbeelding 2" descr="Afbeelding met tekst, vloer, binnen&#10;&#10;Automatisch gegenereerde beschrijving">
            <a:extLst>
              <a:ext uri="{FF2B5EF4-FFF2-40B4-BE49-F238E27FC236}">
                <a16:creationId xmlns:a16="http://schemas.microsoft.com/office/drawing/2014/main" id="{BDA564C6-CF6D-0BC7-6137-632070CFB6EF}"/>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7461" t="10052" r="15367" b="5893"/>
          <a:stretch/>
        </p:blipFill>
        <p:spPr>
          <a:xfrm>
            <a:off x="5294376" y="1411890"/>
            <a:ext cx="3314784" cy="23197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193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43F16F0-F0F6-974D-A2D1-3585A3486A6D}"/>
              </a:ext>
            </a:extLst>
          </p:cNvPr>
          <p:cNvSpPr>
            <a:spLocks noGrp="1"/>
          </p:cNvSpPr>
          <p:nvPr>
            <p:ph type="subTitle" idx="4294967295"/>
          </p:nvPr>
        </p:nvSpPr>
        <p:spPr>
          <a:xfrm>
            <a:off x="1149751" y="1137712"/>
            <a:ext cx="6683879" cy="788752"/>
          </a:xfrm>
        </p:spPr>
        <p:txBody>
          <a:bodyPr vert="horz" lIns="91440" tIns="45720" rIns="91440" bIns="45720" rtlCol="0" anchor="t">
            <a:normAutofit/>
          </a:bodyPr>
          <a:lstStyle/>
          <a:p>
            <a:pPr marL="0" indent="0">
              <a:buNone/>
            </a:pPr>
            <a:r>
              <a:rPr lang="nl-NL" sz="3200" b="1">
                <a:solidFill>
                  <a:srgbClr val="663366"/>
                </a:solidFill>
                <a:latin typeface="Arial"/>
                <a:cs typeface="Arial"/>
              </a:rPr>
              <a:t>Take </a:t>
            </a:r>
            <a:r>
              <a:rPr lang="nl-NL" sz="3200" b="1" err="1">
                <a:solidFill>
                  <a:srgbClr val="663366"/>
                </a:solidFill>
                <a:latin typeface="Arial"/>
                <a:cs typeface="Arial"/>
              </a:rPr>
              <a:t>away</a:t>
            </a:r>
          </a:p>
        </p:txBody>
      </p:sp>
    </p:spTree>
    <p:extLst>
      <p:ext uri="{BB962C8B-B14F-4D97-AF65-F5344CB8AC3E}">
        <p14:creationId xmlns:p14="http://schemas.microsoft.com/office/powerpoint/2010/main" val="133454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5984"/>
            <a:ext cx="8229600" cy="857250"/>
          </a:xfrm>
        </p:spPr>
        <p:txBody>
          <a:bodyPr>
            <a:normAutofit/>
          </a:bodyPr>
          <a:lstStyle/>
          <a:p>
            <a:r>
              <a:rPr lang="nl-NL"/>
              <a:t>Wat gaan we doen vandaag?</a:t>
            </a:r>
          </a:p>
        </p:txBody>
      </p:sp>
      <p:sp>
        <p:nvSpPr>
          <p:cNvPr id="7" name="Tekstvak 6"/>
          <p:cNvSpPr txBox="1"/>
          <p:nvPr/>
        </p:nvSpPr>
        <p:spPr>
          <a:xfrm>
            <a:off x="392257" y="1446864"/>
            <a:ext cx="8191500" cy="2985433"/>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nl-NL" sz="2000">
                <a:solidFill>
                  <a:srgbClr val="663366"/>
                </a:solidFill>
                <a:latin typeface="Arial"/>
                <a:cs typeface="Arial"/>
              </a:rPr>
              <a:t>Hoe werken we bij </a:t>
            </a:r>
            <a:r>
              <a:rPr lang="nl-NL" sz="2000" err="1">
                <a:solidFill>
                  <a:srgbClr val="663366"/>
                </a:solidFill>
                <a:latin typeface="Arial"/>
                <a:cs typeface="Arial"/>
              </a:rPr>
              <a:t>Fontys</a:t>
            </a:r>
            <a:r>
              <a:rPr lang="nl-NL" sz="2000">
                <a:solidFill>
                  <a:srgbClr val="663366"/>
                </a:solidFill>
                <a:latin typeface="Arial"/>
                <a:cs typeface="Arial"/>
              </a:rPr>
              <a:t> samen aan studentsucces?</a:t>
            </a:r>
            <a:endParaRPr lang="nl-NL">
              <a:cs typeface="Calibri"/>
            </a:endParaRPr>
          </a:p>
          <a:p>
            <a:pPr marL="342900" indent="-342900">
              <a:lnSpc>
                <a:spcPct val="150000"/>
              </a:lnSpc>
              <a:buFont typeface="Arial"/>
              <a:buChar char="•"/>
            </a:pPr>
            <a:r>
              <a:rPr lang="nl-NL" sz="2000">
                <a:solidFill>
                  <a:srgbClr val="663366"/>
                </a:solidFill>
                <a:latin typeface="Arial"/>
                <a:cs typeface="Arial"/>
              </a:rPr>
              <a:t>Eigen ervaringen</a:t>
            </a:r>
          </a:p>
          <a:p>
            <a:pPr marL="342900" indent="-342900">
              <a:lnSpc>
                <a:spcPct val="150000"/>
              </a:lnSpc>
              <a:buFont typeface="Arial"/>
              <a:buChar char="•"/>
            </a:pPr>
            <a:r>
              <a:rPr lang="nl-NL" sz="2000">
                <a:solidFill>
                  <a:srgbClr val="663366"/>
                </a:solidFill>
                <a:latin typeface="Arial"/>
                <a:cs typeface="Arial"/>
              </a:rPr>
              <a:t>Ervaringen van onze studenten</a:t>
            </a:r>
          </a:p>
          <a:p>
            <a:pPr marL="342900" indent="-342900">
              <a:lnSpc>
                <a:spcPct val="150000"/>
              </a:lnSpc>
              <a:buFont typeface="Arial"/>
              <a:buChar char="•"/>
            </a:pPr>
            <a:r>
              <a:rPr lang="nl-NL" sz="2000">
                <a:solidFill>
                  <a:srgbClr val="663366"/>
                </a:solidFill>
                <a:latin typeface="Arial"/>
                <a:cs typeface="Arial"/>
              </a:rPr>
              <a:t>Wereldcafé impactvolle keuzemomenten</a:t>
            </a:r>
          </a:p>
          <a:p>
            <a:pPr marL="342900" indent="-342900">
              <a:lnSpc>
                <a:spcPct val="150000"/>
              </a:lnSpc>
              <a:buFont typeface="Arial"/>
              <a:buChar char="•"/>
            </a:pPr>
            <a:r>
              <a:rPr lang="nl-NL" sz="2000">
                <a:solidFill>
                  <a:srgbClr val="663366"/>
                </a:solidFill>
                <a:latin typeface="Arial"/>
                <a:cs typeface="Arial"/>
              </a:rPr>
              <a:t>Take </a:t>
            </a:r>
            <a:r>
              <a:rPr lang="nl-NL" sz="2000" err="1">
                <a:solidFill>
                  <a:srgbClr val="663366"/>
                </a:solidFill>
                <a:latin typeface="Arial"/>
                <a:cs typeface="Arial"/>
              </a:rPr>
              <a:t>away</a:t>
            </a:r>
            <a:endParaRPr lang="nl-NL" sz="2000">
              <a:solidFill>
                <a:srgbClr val="663366"/>
              </a:solidFill>
              <a:latin typeface="Arial"/>
              <a:cs typeface="Arial"/>
            </a:endParaRPr>
          </a:p>
          <a:p>
            <a:pPr marL="342900" indent="-342900">
              <a:buFont typeface="Arial"/>
              <a:buChar char="•"/>
            </a:pPr>
            <a:endParaRPr lang="nl-NL" sz="2000">
              <a:solidFill>
                <a:srgbClr val="663366"/>
              </a:solidFill>
              <a:latin typeface="Arial"/>
              <a:cs typeface="Arial"/>
            </a:endParaRPr>
          </a:p>
          <a:p>
            <a:endParaRPr lang="nl-NL">
              <a:solidFill>
                <a:srgbClr val="000000"/>
              </a:solidFill>
              <a:latin typeface="Calibri"/>
              <a:cs typeface="Calibri"/>
            </a:endParaRPr>
          </a:p>
        </p:txBody>
      </p:sp>
    </p:spTree>
    <p:extLst>
      <p:ext uri="{BB962C8B-B14F-4D97-AF65-F5344CB8AC3E}">
        <p14:creationId xmlns:p14="http://schemas.microsoft.com/office/powerpoint/2010/main" val="407275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5984"/>
            <a:ext cx="8229600" cy="857250"/>
          </a:xfrm>
        </p:spPr>
        <p:txBody>
          <a:bodyPr>
            <a:normAutofit/>
          </a:bodyPr>
          <a:lstStyle/>
          <a:p>
            <a:r>
              <a:rPr lang="nl-NL"/>
              <a:t>FILMPJE INVOEGEN</a:t>
            </a:r>
          </a:p>
        </p:txBody>
      </p:sp>
      <p:sp>
        <p:nvSpPr>
          <p:cNvPr id="7" name="Tekstvak 6"/>
          <p:cNvSpPr txBox="1"/>
          <p:nvPr/>
        </p:nvSpPr>
        <p:spPr>
          <a:xfrm>
            <a:off x="457200" y="1706637"/>
            <a:ext cx="8191500" cy="677108"/>
          </a:xfrm>
          <a:prstGeom prst="rect">
            <a:avLst/>
          </a:prstGeom>
          <a:noFill/>
        </p:spPr>
        <p:txBody>
          <a:bodyPr wrap="square" lIns="91440" tIns="45720" rIns="91440" bIns="45720" rtlCol="0" anchor="t">
            <a:spAutoFit/>
          </a:bodyPr>
          <a:lstStyle/>
          <a:p>
            <a:endParaRPr lang="nl-NL" sz="2000">
              <a:solidFill>
                <a:srgbClr val="663366"/>
              </a:solidFill>
              <a:latin typeface="Arial"/>
              <a:cs typeface="Arial"/>
            </a:endParaRPr>
          </a:p>
          <a:p>
            <a:endParaRPr lang="nl-NL">
              <a:latin typeface="Calibri"/>
              <a:cs typeface="Calibri"/>
            </a:endParaRPr>
          </a:p>
        </p:txBody>
      </p:sp>
      <p:pic>
        <p:nvPicPr>
          <p:cNvPr id="5" name="Onlinemedia 4" title="Studiesucces bij Fontys">
            <a:hlinkClick r:id="" action="ppaction://media"/>
            <a:extLst>
              <a:ext uri="{FF2B5EF4-FFF2-40B4-BE49-F238E27FC236}">
                <a16:creationId xmlns:a16="http://schemas.microsoft.com/office/drawing/2014/main" id="{214A48B5-AD2B-9859-C3A4-4529B29BFCC5}"/>
              </a:ext>
            </a:extLst>
          </p:cNvPr>
          <p:cNvPicPr>
            <a:picLocks noRot="1" noChangeAspect="1"/>
          </p:cNvPicPr>
          <p:nvPr>
            <a:videoFile r:link="rId1"/>
          </p:nvPr>
        </p:nvPicPr>
        <p:blipFill>
          <a:blip r:embed="rId3"/>
          <a:stretch>
            <a:fillRect/>
          </a:stretch>
        </p:blipFill>
        <p:spPr>
          <a:xfrm>
            <a:off x="-10103" y="-9669"/>
            <a:ext cx="9157710" cy="5149849"/>
          </a:xfrm>
          <a:prstGeom prst="rect">
            <a:avLst/>
          </a:prstGeom>
        </p:spPr>
      </p:pic>
    </p:spTree>
    <p:extLst>
      <p:ext uri="{BB962C8B-B14F-4D97-AF65-F5344CB8AC3E}">
        <p14:creationId xmlns:p14="http://schemas.microsoft.com/office/powerpoint/2010/main" val="383925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26466" y="894998"/>
            <a:ext cx="3718670" cy="1266808"/>
          </a:xfrm>
          <a:prstGeom prst="rect">
            <a:avLst/>
          </a:prstGeom>
          <a:noFill/>
        </p:spPr>
        <p:txBody>
          <a:bodyPr wrap="square" rtlCol="0">
            <a:spAutoFit/>
          </a:bodyPr>
          <a:lstStyle/>
          <a:p>
            <a:pPr defTabSz="685800">
              <a:lnSpc>
                <a:spcPct val="200000"/>
              </a:lnSpc>
            </a:pPr>
            <a:endParaRPr lang="nl-NL" sz="1350">
              <a:solidFill>
                <a:prstClr val="white"/>
              </a:solidFill>
            </a:endParaRPr>
          </a:p>
          <a:p>
            <a:pPr marL="214313" indent="-214313" defTabSz="685800">
              <a:buFont typeface="Wingdings" panose="05000000000000000000" pitchFamily="2" charset="2"/>
              <a:buChar char="v"/>
            </a:pPr>
            <a:endParaRPr lang="nl-NL" sz="1350" b="1">
              <a:solidFill>
                <a:prstClr val="white"/>
              </a:solidFill>
            </a:endParaRPr>
          </a:p>
          <a:p>
            <a:pPr defTabSz="685800"/>
            <a:endParaRPr lang="nl-NL" sz="1350">
              <a:solidFill>
                <a:prstClr val="black"/>
              </a:solidFill>
            </a:endParaRPr>
          </a:p>
          <a:p>
            <a:pPr defTabSz="685800"/>
            <a:endParaRPr lang="nl-NL" sz="1350">
              <a:solidFill>
                <a:prstClr val="black"/>
              </a:solidFill>
            </a:endParaRPr>
          </a:p>
        </p:txBody>
      </p:sp>
      <p:grpSp>
        <p:nvGrpSpPr>
          <p:cNvPr id="6" name="Groep 5"/>
          <p:cNvGrpSpPr>
            <a:grpSpLocks noChangeAspect="1"/>
          </p:cNvGrpSpPr>
          <p:nvPr/>
        </p:nvGrpSpPr>
        <p:grpSpPr>
          <a:xfrm>
            <a:off x="3668976" y="2559520"/>
            <a:ext cx="1419988" cy="1208119"/>
            <a:chOff x="2397106" y="2910057"/>
            <a:chExt cx="1256239" cy="1067273"/>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106" y="2910057"/>
              <a:ext cx="1230552" cy="1067273"/>
            </a:xfrm>
            <a:prstGeom prst="rect">
              <a:avLst/>
            </a:prstGeom>
          </p:spPr>
        </p:pic>
        <p:sp>
          <p:nvSpPr>
            <p:cNvPr id="8" name="Tekstvak 7"/>
            <p:cNvSpPr txBox="1"/>
            <p:nvPr/>
          </p:nvSpPr>
          <p:spPr>
            <a:xfrm>
              <a:off x="2428197" y="3222691"/>
              <a:ext cx="1225148" cy="477492"/>
            </a:xfrm>
            <a:prstGeom prst="rect">
              <a:avLst/>
            </a:prstGeom>
            <a:noFill/>
          </p:spPr>
          <p:txBody>
            <a:bodyPr wrap="square" lIns="91440" tIns="45720" rIns="91440" bIns="45720" rtlCol="0" anchor="t">
              <a:spAutoFit/>
            </a:bodyPr>
            <a:lstStyle/>
            <a:p>
              <a:pPr algn="ctr" defTabSz="685800"/>
              <a:r>
                <a:rPr lang="nl-NL" sz="1100" b="1">
                  <a:solidFill>
                    <a:srgbClr val="663366"/>
                  </a:solidFill>
                  <a:latin typeface="Arial"/>
                  <a:ea typeface="Arial" charset="0"/>
                  <a:cs typeface="Arial"/>
                </a:rPr>
                <a:t>Programma </a:t>
              </a:r>
              <a:endParaRPr lang="nl-NL" sz="1100" b="1">
                <a:solidFill>
                  <a:srgbClr val="663366"/>
                </a:solidFill>
                <a:latin typeface="Arial"/>
                <a:ea typeface="Arial" charset="0"/>
                <a:cs typeface="Arial" charset="0"/>
              </a:endParaRPr>
            </a:p>
            <a:p>
              <a:pPr algn="ctr" defTabSz="685800"/>
              <a:r>
                <a:rPr lang="nl-NL" sz="1100" b="1">
                  <a:solidFill>
                    <a:srgbClr val="663366"/>
                  </a:solidFill>
                  <a:latin typeface="Arial"/>
                  <a:ea typeface="Arial" charset="0"/>
                  <a:cs typeface="Arial"/>
                </a:rPr>
                <a:t>Studiesucces</a:t>
              </a:r>
            </a:p>
          </p:txBody>
        </p:sp>
      </p:grpSp>
      <p:cxnSp>
        <p:nvCxnSpPr>
          <p:cNvPr id="17" name="Rechte verbindingslijn 16"/>
          <p:cNvCxnSpPr/>
          <p:nvPr/>
        </p:nvCxnSpPr>
        <p:spPr>
          <a:xfrm flipH="1">
            <a:off x="4842151" y="2531924"/>
            <a:ext cx="475745" cy="261538"/>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H="1">
            <a:off x="3153485" y="3312586"/>
            <a:ext cx="579672" cy="501507"/>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4"/>
          <a:stretch>
            <a:fillRect/>
          </a:stretch>
        </p:blipFill>
        <p:spPr>
          <a:xfrm>
            <a:off x="5178041" y="1460811"/>
            <a:ext cx="1201114" cy="1201114"/>
          </a:xfrm>
          <a:prstGeom prst="ellipse">
            <a:avLst/>
          </a:prstGeom>
        </p:spPr>
      </p:pic>
      <p:cxnSp>
        <p:nvCxnSpPr>
          <p:cNvPr id="30" name="Rechte verbindingslijn 29"/>
          <p:cNvCxnSpPr>
            <a:cxnSpLocks/>
          </p:cNvCxnSpPr>
          <p:nvPr/>
        </p:nvCxnSpPr>
        <p:spPr>
          <a:xfrm>
            <a:off x="4905578" y="3396752"/>
            <a:ext cx="337737" cy="231430"/>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grpSp>
        <p:nvGrpSpPr>
          <p:cNvPr id="10" name="Groep 9"/>
          <p:cNvGrpSpPr>
            <a:grpSpLocks/>
          </p:cNvGrpSpPr>
          <p:nvPr/>
        </p:nvGrpSpPr>
        <p:grpSpPr>
          <a:xfrm>
            <a:off x="2098077" y="1642776"/>
            <a:ext cx="1208119" cy="1208118"/>
            <a:chOff x="8096472" y="5997194"/>
            <a:chExt cx="2124000" cy="2124000"/>
          </a:xfrm>
        </p:grpSpPr>
        <p:sp>
          <p:nvSpPr>
            <p:cNvPr id="11" name="Ovaal 10"/>
            <p:cNvSpPr>
              <a:spLocks/>
            </p:cNvSpPr>
            <p:nvPr/>
          </p:nvSpPr>
          <p:spPr>
            <a:xfrm>
              <a:off x="8096472" y="5997194"/>
              <a:ext cx="2124000" cy="21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pic>
          <p:nvPicPr>
            <p:cNvPr id="12" name="Picture 4" descr="Afbeeldingsresultaat voor gebouw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8147" y="5997194"/>
              <a:ext cx="2092325" cy="209232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Rechte verbindingslijn 34"/>
          <p:cNvCxnSpPr/>
          <p:nvPr/>
        </p:nvCxnSpPr>
        <p:spPr>
          <a:xfrm flipV="1">
            <a:off x="4356685" y="2048457"/>
            <a:ext cx="7158" cy="509421"/>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5625" y="1315538"/>
            <a:ext cx="1096436" cy="1096436"/>
          </a:xfrm>
          <a:prstGeom prst="ellipse">
            <a:avLst/>
          </a:prstGeom>
          <a:solidFill>
            <a:schemeClr val="bg1"/>
          </a:solidFill>
        </p:spPr>
      </p:pic>
      <p:cxnSp>
        <p:nvCxnSpPr>
          <p:cNvPr id="36" name="Rechte verbindingslijn 35"/>
          <p:cNvCxnSpPr>
            <a:cxnSpLocks/>
          </p:cNvCxnSpPr>
          <p:nvPr/>
        </p:nvCxnSpPr>
        <p:spPr>
          <a:xfrm flipV="1">
            <a:off x="4396542" y="968283"/>
            <a:ext cx="0" cy="492528"/>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pic>
        <p:nvPicPr>
          <p:cNvPr id="1028" name="Picture 4" descr="Afbeeldingsresultaat voor samenwerk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3518" y="3183489"/>
            <a:ext cx="1208119" cy="120811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Rechte verbindingslijn 37"/>
          <p:cNvCxnSpPr/>
          <p:nvPr/>
        </p:nvCxnSpPr>
        <p:spPr>
          <a:xfrm flipH="1" flipV="1">
            <a:off x="3232766" y="2579710"/>
            <a:ext cx="548126" cy="228183"/>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pic>
        <p:nvPicPr>
          <p:cNvPr id="1030" name="Picture 6" descr="Gerelateerde afbeeld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5843" y="3150438"/>
            <a:ext cx="1322437" cy="1289627"/>
          </a:xfrm>
          <a:prstGeom prst="ellipse">
            <a:avLst/>
          </a:prstGeom>
          <a:solidFill>
            <a:schemeClr val="bg1"/>
          </a:solidFill>
        </p:spPr>
      </p:pic>
      <p:pic>
        <p:nvPicPr>
          <p:cNvPr id="5" name="Picture 2" descr="Afbeeldingsresultaat voor logo fonty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5575" y="56918"/>
            <a:ext cx="1088986" cy="107950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72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72" y="211268"/>
            <a:ext cx="8229600" cy="857250"/>
          </a:xfrm>
        </p:spPr>
        <p:txBody>
          <a:bodyPr>
            <a:normAutofit/>
          </a:bodyPr>
          <a:lstStyle/>
          <a:p>
            <a:r>
              <a:rPr lang="nl-NL"/>
              <a:t>Perspectieven Studiesucces</a:t>
            </a:r>
          </a:p>
        </p:txBody>
      </p:sp>
      <p:sp>
        <p:nvSpPr>
          <p:cNvPr id="7" name="Tekstvak 6"/>
          <p:cNvSpPr txBox="1"/>
          <p:nvPr/>
        </p:nvSpPr>
        <p:spPr>
          <a:xfrm>
            <a:off x="593388" y="1356137"/>
            <a:ext cx="8191500" cy="2800767"/>
          </a:xfrm>
          <a:prstGeom prst="rect">
            <a:avLst/>
          </a:prstGeom>
          <a:noFill/>
        </p:spPr>
        <p:txBody>
          <a:bodyPr wrap="square" lIns="91440" tIns="45720" rIns="91440" bIns="45720" rtlCol="0" anchor="t">
            <a:spAutoFit/>
          </a:bodyPr>
          <a:lstStyle/>
          <a:p>
            <a:endParaRPr lang="nl-NL">
              <a:solidFill>
                <a:srgbClr val="663366"/>
              </a:solidFill>
              <a:latin typeface="Arial" panose="020B0604020202020204" pitchFamily="34" charset="0"/>
              <a:cs typeface="Arial" panose="020B0604020202020204" pitchFamily="34" charset="0"/>
            </a:endParaRPr>
          </a:p>
          <a:p>
            <a:pPr marL="285750" indent="-285750">
              <a:buFont typeface="Arial"/>
              <a:buChar char="•"/>
            </a:pPr>
            <a:r>
              <a:rPr lang="nl-NL">
                <a:solidFill>
                  <a:srgbClr val="663366"/>
                </a:solidFill>
                <a:latin typeface="Arial"/>
                <a:ea typeface="+mn-lt"/>
                <a:cs typeface="+mn-lt"/>
              </a:rPr>
              <a:t>Studierendement-optimalisatie</a:t>
            </a:r>
            <a:br>
              <a:rPr lang="nl-NL">
                <a:solidFill>
                  <a:srgbClr val="663366"/>
                </a:solidFill>
                <a:latin typeface="Arial"/>
                <a:ea typeface="+mn-lt"/>
                <a:cs typeface="+mn-lt"/>
              </a:rPr>
            </a:br>
            <a:endParaRPr lang="nl-NL">
              <a:solidFill>
                <a:srgbClr val="663366"/>
              </a:solidFill>
              <a:latin typeface="Arial"/>
              <a:cs typeface="Arial"/>
            </a:endParaRPr>
          </a:p>
          <a:p>
            <a:pPr marL="285750" indent="-285750">
              <a:buFont typeface="Arial"/>
              <a:buChar char="•"/>
            </a:pPr>
            <a:r>
              <a:rPr lang="nl-NL">
                <a:solidFill>
                  <a:srgbClr val="663366"/>
                </a:solidFill>
                <a:latin typeface="Arial"/>
                <a:ea typeface="+mn-lt"/>
                <a:cs typeface="+mn-lt"/>
              </a:rPr>
              <a:t>Studeerbaarheid</a:t>
            </a:r>
            <a:br>
              <a:rPr lang="nl-NL">
                <a:solidFill>
                  <a:srgbClr val="663366"/>
                </a:solidFill>
                <a:latin typeface="Arial"/>
                <a:ea typeface="+mn-lt"/>
                <a:cs typeface="+mn-lt"/>
              </a:rPr>
            </a:br>
            <a:endParaRPr lang="nl-NL">
              <a:solidFill>
                <a:srgbClr val="663366"/>
              </a:solidFill>
              <a:latin typeface="Arial"/>
              <a:cs typeface="Arial"/>
            </a:endParaRPr>
          </a:p>
          <a:p>
            <a:pPr marL="285750" indent="-285750">
              <a:buFont typeface="Arial"/>
              <a:buChar char="•"/>
            </a:pPr>
            <a:r>
              <a:rPr lang="nl-NL">
                <a:solidFill>
                  <a:srgbClr val="663366"/>
                </a:solidFill>
                <a:latin typeface="Arial"/>
                <a:ea typeface="+mn-lt"/>
                <a:cs typeface="+mn-lt"/>
              </a:rPr>
              <a:t>Studentenloopbaan / employability</a:t>
            </a:r>
            <a:br>
              <a:rPr lang="nl-NL">
                <a:solidFill>
                  <a:srgbClr val="663366"/>
                </a:solidFill>
                <a:latin typeface="Arial"/>
                <a:ea typeface="+mn-lt"/>
                <a:cs typeface="+mn-lt"/>
              </a:rPr>
            </a:br>
            <a:endParaRPr lang="nl-NL">
              <a:solidFill>
                <a:srgbClr val="663366"/>
              </a:solidFill>
              <a:latin typeface="Arial"/>
              <a:cs typeface="Arial"/>
            </a:endParaRPr>
          </a:p>
          <a:p>
            <a:pPr marL="285750" indent="-285750">
              <a:buFont typeface="Arial"/>
              <a:buChar char="•"/>
            </a:pPr>
            <a:r>
              <a:rPr lang="nl-NL">
                <a:solidFill>
                  <a:srgbClr val="663366"/>
                </a:solidFill>
                <a:latin typeface="Arial"/>
                <a:ea typeface="+mn-lt"/>
                <a:cs typeface="+mn-lt"/>
              </a:rPr>
              <a:t>Bredere persoonsvorming</a:t>
            </a:r>
            <a:endParaRPr lang="nl-NL">
              <a:solidFill>
                <a:srgbClr val="663366"/>
              </a:solidFill>
              <a:latin typeface="Arial"/>
              <a:cs typeface="Arial"/>
            </a:endParaRPr>
          </a:p>
          <a:p>
            <a:endParaRPr lang="nl-NL" sz="1400">
              <a:solidFill>
                <a:srgbClr val="663366"/>
              </a:solidFill>
              <a:latin typeface="Arial" panose="020B0604020202020204" pitchFamily="34" charset="0"/>
              <a:ea typeface="Calibri"/>
              <a:cs typeface="Calibri"/>
            </a:endParaRPr>
          </a:p>
          <a:p>
            <a:endParaRPr lang="nl-NL"/>
          </a:p>
        </p:txBody>
      </p:sp>
      <p:pic>
        <p:nvPicPr>
          <p:cNvPr id="4" name="Afbeelding 3">
            <a:extLst>
              <a:ext uri="{FF2B5EF4-FFF2-40B4-BE49-F238E27FC236}">
                <a16:creationId xmlns:a16="http://schemas.microsoft.com/office/drawing/2014/main" id="{8051A472-BB74-4A49-A95B-187CAE25F16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301669" y="1569581"/>
            <a:ext cx="3082167" cy="22026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593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02012" y="895003"/>
            <a:ext cx="401392" cy="1131079"/>
          </a:xfrm>
          <a:prstGeom prst="rect">
            <a:avLst/>
          </a:prstGeom>
          <a:noFill/>
        </p:spPr>
        <p:txBody>
          <a:bodyPr wrap="none" rtlCol="0">
            <a:spAutoFit/>
          </a:bodyPr>
          <a:lstStyle/>
          <a:p>
            <a:pPr defTabSz="685800">
              <a:lnSpc>
                <a:spcPct val="200000"/>
              </a:lnSpc>
            </a:pPr>
            <a:endParaRPr lang="nl-NL" sz="1350">
              <a:solidFill>
                <a:prstClr val="white"/>
              </a:solidFill>
            </a:endParaRPr>
          </a:p>
          <a:p>
            <a:pPr marL="214313" indent="-214313" defTabSz="685800">
              <a:buFont typeface="Wingdings" panose="05000000000000000000" pitchFamily="2" charset="2"/>
              <a:buChar char="v"/>
            </a:pPr>
            <a:endParaRPr lang="nl-NL" sz="1350" b="1">
              <a:solidFill>
                <a:prstClr val="white"/>
              </a:solidFill>
            </a:endParaRPr>
          </a:p>
          <a:p>
            <a:pPr defTabSz="685800"/>
            <a:endParaRPr lang="nl-NL" sz="1350">
              <a:solidFill>
                <a:prstClr val="black"/>
              </a:solidFill>
            </a:endParaRPr>
          </a:p>
          <a:p>
            <a:pPr defTabSz="685800"/>
            <a:endParaRPr lang="nl-NL" sz="1350">
              <a:solidFill>
                <a:prstClr val="black"/>
              </a:solidFill>
            </a:endParaRPr>
          </a:p>
        </p:txBody>
      </p:sp>
      <p:sp>
        <p:nvSpPr>
          <p:cNvPr id="22" name="Tekstvak 21"/>
          <p:cNvSpPr txBox="1"/>
          <p:nvPr/>
        </p:nvSpPr>
        <p:spPr>
          <a:xfrm>
            <a:off x="467043" y="890718"/>
            <a:ext cx="4394753" cy="3724096"/>
          </a:xfrm>
          <a:prstGeom prst="rect">
            <a:avLst/>
          </a:prstGeom>
          <a:noFill/>
        </p:spPr>
        <p:txBody>
          <a:bodyPr wrap="square" lIns="91440" tIns="45720" rIns="91440" bIns="45720" rtlCol="0" anchor="t">
            <a:spAutoFit/>
          </a:bodyPr>
          <a:lstStyle/>
          <a:p>
            <a:pPr defTabSz="685800"/>
            <a:r>
              <a:rPr lang="nl-NL">
                <a:solidFill>
                  <a:srgbClr val="6B396A"/>
                </a:solidFill>
                <a:latin typeface="Arial" panose="020B0604020202020204" pitchFamily="34" charset="0"/>
                <a:cs typeface="Arial" panose="020B0604020202020204" pitchFamily="34" charset="0"/>
              </a:rPr>
              <a:t>                      </a:t>
            </a:r>
            <a:endParaRPr lang="nl-NL">
              <a:latin typeface="Arial" panose="020B0604020202020204" pitchFamily="34" charset="0"/>
              <a:cs typeface="Arial" panose="020B0604020202020204" pitchFamily="34" charset="0"/>
            </a:endParaRPr>
          </a:p>
          <a:p>
            <a:pPr marL="171450" indent="-171450" defTabSz="685800">
              <a:buFont typeface="Arial"/>
              <a:buChar char="•"/>
            </a:pPr>
            <a:r>
              <a:rPr lang="nl-NL">
                <a:solidFill>
                  <a:srgbClr val="6B396A"/>
                </a:solidFill>
                <a:latin typeface="Arial" panose="020B0604020202020204" pitchFamily="34" charset="0"/>
                <a:cs typeface="Arial" panose="020B0604020202020204" pitchFamily="34" charset="0"/>
              </a:rPr>
              <a:t>In co-creatie met belanghebbenden</a:t>
            </a:r>
            <a:br>
              <a:rPr lang="nl-NL">
                <a:solidFill>
                  <a:srgbClr val="6B396A"/>
                </a:solidFill>
                <a:latin typeface="Arial" panose="020B0604020202020204" pitchFamily="34" charset="0"/>
                <a:cs typeface="Arial" panose="020B0604020202020204" pitchFamily="34" charset="0"/>
              </a:rPr>
            </a:br>
            <a:endParaRPr lang="en-US">
              <a:solidFill>
                <a:srgbClr val="000000"/>
              </a:solidFill>
              <a:latin typeface="Arial" panose="020B0604020202020204" pitchFamily="34" charset="0"/>
              <a:ea typeface="Calibri"/>
              <a:cs typeface="Arial" panose="020B0604020202020204" pitchFamily="34" charset="0"/>
            </a:endParaRPr>
          </a:p>
          <a:p>
            <a:pPr marL="171450" indent="-171450" defTabSz="685800">
              <a:buFont typeface="Arial"/>
              <a:buChar char="•"/>
            </a:pPr>
            <a:r>
              <a:rPr lang="nl-NL">
                <a:solidFill>
                  <a:srgbClr val="6B396A"/>
                </a:solidFill>
                <a:latin typeface="Arial" panose="020B0604020202020204" pitchFamily="34" charset="0"/>
                <a:ea typeface="Calibri"/>
                <a:cs typeface="Arial" panose="020B0604020202020204" pitchFamily="34" charset="0"/>
              </a:rPr>
              <a:t>Consultancy</a:t>
            </a:r>
            <a:r>
              <a:rPr lang="nl-NL">
                <a:solidFill>
                  <a:srgbClr val="6B396A"/>
                </a:solidFill>
                <a:latin typeface="Arial" panose="020B0604020202020204" pitchFamily="34" charset="0"/>
                <a:ea typeface="+mn-lt"/>
                <a:cs typeface="Arial" panose="020B0604020202020204" pitchFamily="34" charset="0"/>
              </a:rPr>
              <a:t> vanuit een integrale expertgroep</a:t>
            </a:r>
            <a:br>
              <a:rPr lang="nl-NL">
                <a:solidFill>
                  <a:srgbClr val="6B396A"/>
                </a:solidFill>
                <a:latin typeface="Arial" panose="020B0604020202020204" pitchFamily="34" charset="0"/>
                <a:ea typeface="+mn-lt"/>
                <a:cs typeface="Arial" panose="020B0604020202020204" pitchFamily="34" charset="0"/>
              </a:rPr>
            </a:br>
            <a:endParaRPr lang="en-US">
              <a:solidFill>
                <a:srgbClr val="000000"/>
              </a:solidFill>
              <a:latin typeface="Arial" panose="020B0604020202020204" pitchFamily="34" charset="0"/>
              <a:ea typeface="+mn-lt"/>
              <a:cs typeface="Arial" panose="020B0604020202020204" pitchFamily="34" charset="0"/>
            </a:endParaRPr>
          </a:p>
          <a:p>
            <a:pPr marL="171450" indent="-171450" defTabSz="685800">
              <a:buFont typeface="Arial"/>
              <a:buChar char="•"/>
            </a:pPr>
            <a:r>
              <a:rPr lang="nl-NL">
                <a:solidFill>
                  <a:srgbClr val="6B396A"/>
                </a:solidFill>
                <a:latin typeface="Arial" panose="020B0604020202020204" pitchFamily="34" charset="0"/>
                <a:ea typeface="+mn-lt"/>
                <a:cs typeface="Arial" panose="020B0604020202020204" pitchFamily="34" charset="0"/>
              </a:rPr>
              <a:t>Door initiatieven vorm te geven, te regisseren, te implementeren en te monitoren </a:t>
            </a:r>
            <a:br>
              <a:rPr lang="nl-NL">
                <a:solidFill>
                  <a:srgbClr val="6B396A"/>
                </a:solidFill>
                <a:latin typeface="Arial" panose="020B0604020202020204" pitchFamily="34" charset="0"/>
                <a:ea typeface="+mn-lt"/>
                <a:cs typeface="Arial" panose="020B0604020202020204" pitchFamily="34" charset="0"/>
              </a:rPr>
            </a:br>
            <a:endParaRPr lang="en-US">
              <a:solidFill>
                <a:srgbClr val="000000"/>
              </a:solidFill>
              <a:latin typeface="Arial" panose="020B0604020202020204" pitchFamily="34" charset="0"/>
              <a:ea typeface="+mn-lt"/>
              <a:cs typeface="Arial" panose="020B0604020202020204" pitchFamily="34" charset="0"/>
            </a:endParaRPr>
          </a:p>
          <a:p>
            <a:pPr marL="171450" indent="-171450" defTabSz="685800">
              <a:buFont typeface="Arial"/>
              <a:buChar char="•"/>
            </a:pPr>
            <a:r>
              <a:rPr lang="nl-NL">
                <a:solidFill>
                  <a:srgbClr val="6B396A"/>
                </a:solidFill>
                <a:latin typeface="Arial" panose="020B0604020202020204" pitchFamily="34" charset="0"/>
                <a:ea typeface="+mn-lt"/>
                <a:cs typeface="Arial" panose="020B0604020202020204" pitchFamily="34" charset="0"/>
              </a:rPr>
              <a:t>Proeftuinen en experimenten</a:t>
            </a:r>
            <a:br>
              <a:rPr lang="nl-NL" sz="1400">
                <a:latin typeface="Arial"/>
                <a:ea typeface="+mn-lt"/>
                <a:cs typeface="+mn-lt"/>
              </a:rPr>
            </a:br>
            <a:endParaRPr lang="nl-NL" sz="1400">
              <a:solidFill>
                <a:srgbClr val="6B396A"/>
              </a:solidFill>
              <a:latin typeface="Arial"/>
              <a:ea typeface="+mn-lt"/>
              <a:cs typeface="+mn-lt"/>
            </a:endParaRPr>
          </a:p>
          <a:p>
            <a:pPr defTabSz="685800"/>
            <a:endParaRPr lang="nl-NL" sz="1200">
              <a:solidFill>
                <a:srgbClr val="6B396A"/>
              </a:solidFill>
              <a:cs typeface="Calibri"/>
            </a:endParaRPr>
          </a:p>
          <a:p>
            <a:pPr defTabSz="685800"/>
            <a:endParaRPr lang="nl-NL" sz="1200">
              <a:solidFill>
                <a:srgbClr val="6B396A"/>
              </a:solidFill>
              <a:cs typeface="Calibri"/>
            </a:endParaRPr>
          </a:p>
        </p:txBody>
      </p:sp>
      <p:cxnSp>
        <p:nvCxnSpPr>
          <p:cNvPr id="13" name="Rechte verbindingslijn 12"/>
          <p:cNvCxnSpPr/>
          <p:nvPr/>
        </p:nvCxnSpPr>
        <p:spPr>
          <a:xfrm flipH="1">
            <a:off x="7343834" y="1705719"/>
            <a:ext cx="835731" cy="455497"/>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grpSp>
        <p:nvGrpSpPr>
          <p:cNvPr id="6" name="Groep 5"/>
          <p:cNvGrpSpPr>
            <a:grpSpLocks noChangeAspect="1"/>
          </p:cNvGrpSpPr>
          <p:nvPr/>
        </p:nvGrpSpPr>
        <p:grpSpPr>
          <a:xfrm>
            <a:off x="6128312" y="1865802"/>
            <a:ext cx="1440000" cy="1248916"/>
            <a:chOff x="2397825" y="2867027"/>
            <a:chExt cx="1230552" cy="1067273"/>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825" y="2867027"/>
              <a:ext cx="1230552" cy="1067273"/>
            </a:xfrm>
            <a:prstGeom prst="rect">
              <a:avLst/>
            </a:prstGeom>
          </p:spPr>
        </p:pic>
        <p:sp>
          <p:nvSpPr>
            <p:cNvPr id="8" name="Tekstvak 7"/>
            <p:cNvSpPr txBox="1"/>
            <p:nvPr/>
          </p:nvSpPr>
          <p:spPr>
            <a:xfrm>
              <a:off x="2417216" y="3185332"/>
              <a:ext cx="1191769" cy="410602"/>
            </a:xfrm>
            <a:prstGeom prst="rect">
              <a:avLst/>
            </a:prstGeom>
            <a:noFill/>
          </p:spPr>
          <p:txBody>
            <a:bodyPr wrap="square" rtlCol="0">
              <a:spAutoFit/>
            </a:bodyPr>
            <a:lstStyle/>
            <a:p>
              <a:pPr algn="ctr" defTabSz="685800"/>
              <a:r>
                <a:rPr lang="nl-NL" sz="1050" b="1">
                  <a:solidFill>
                    <a:prstClr val="black"/>
                  </a:solidFill>
                  <a:latin typeface="Arial" charset="0"/>
                  <a:ea typeface="Arial" charset="0"/>
                  <a:cs typeface="Arial" charset="0"/>
                </a:rPr>
                <a:t>Programma </a:t>
              </a:r>
            </a:p>
            <a:p>
              <a:pPr algn="ctr" defTabSz="685800"/>
              <a:r>
                <a:rPr lang="nl-NL" sz="1050" b="1">
                  <a:solidFill>
                    <a:prstClr val="black"/>
                  </a:solidFill>
                  <a:latin typeface="Arial" charset="0"/>
                  <a:ea typeface="Arial" charset="0"/>
                  <a:cs typeface="Arial" charset="0"/>
                </a:rPr>
                <a:t>resultaten</a:t>
              </a:r>
            </a:p>
          </p:txBody>
        </p:sp>
      </p:grpSp>
      <p:cxnSp>
        <p:nvCxnSpPr>
          <p:cNvPr id="15" name="Rechte verbindingslijn 14"/>
          <p:cNvCxnSpPr/>
          <p:nvPr/>
        </p:nvCxnSpPr>
        <p:spPr>
          <a:xfrm flipH="1" flipV="1">
            <a:off x="5689674" y="1829370"/>
            <a:ext cx="697461" cy="282785"/>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H="1">
            <a:off x="5642419" y="2718727"/>
            <a:ext cx="666929" cy="441277"/>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a:off x="7405965" y="2753519"/>
            <a:ext cx="634027" cy="361199"/>
          </a:xfrm>
          <a:prstGeom prst="line">
            <a:avLst/>
          </a:prstGeom>
          <a:ln w="15875">
            <a:solidFill>
              <a:srgbClr val="51295B"/>
            </a:solidFill>
            <a:prstDash val="lgDash"/>
          </a:ln>
        </p:spPr>
        <p:style>
          <a:lnRef idx="1">
            <a:schemeClr val="accent1"/>
          </a:lnRef>
          <a:fillRef idx="0">
            <a:schemeClr val="accent1"/>
          </a:fillRef>
          <a:effectRef idx="0">
            <a:schemeClr val="accent1"/>
          </a:effectRef>
          <a:fontRef idx="minor">
            <a:schemeClr val="tx1"/>
          </a:fontRef>
        </p:style>
      </p:cxnSp>
      <p:sp>
        <p:nvSpPr>
          <p:cNvPr id="4" name="Ovaal 3"/>
          <p:cNvSpPr/>
          <p:nvPr/>
        </p:nvSpPr>
        <p:spPr>
          <a:xfrm>
            <a:off x="4818886" y="986681"/>
            <a:ext cx="1219518" cy="1248916"/>
          </a:xfrm>
          <a:prstGeom prst="ellipse">
            <a:avLst/>
          </a:prstGeom>
          <a:solidFill>
            <a:schemeClr val="bg1"/>
          </a:solidFill>
          <a:ln w="254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100" b="1">
                <a:solidFill>
                  <a:prstClr val="black"/>
                </a:solidFill>
              </a:rPr>
              <a:t>Middelen</a:t>
            </a:r>
          </a:p>
        </p:txBody>
      </p:sp>
      <p:sp>
        <p:nvSpPr>
          <p:cNvPr id="24" name="Ovaal 23"/>
          <p:cNvSpPr/>
          <p:nvPr/>
        </p:nvSpPr>
        <p:spPr>
          <a:xfrm>
            <a:off x="7722978" y="2718727"/>
            <a:ext cx="1219517" cy="1248917"/>
          </a:xfrm>
          <a:prstGeom prst="ellipse">
            <a:avLst/>
          </a:prstGeom>
          <a:solidFill>
            <a:schemeClr val="bg1"/>
          </a:solidFill>
          <a:ln w="254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100" b="1">
                <a:solidFill>
                  <a:prstClr val="black"/>
                </a:solidFill>
              </a:rPr>
              <a:t>Kennis-deling</a:t>
            </a:r>
            <a:endParaRPr lang="nl-NL" sz="1000" b="1">
              <a:solidFill>
                <a:prstClr val="black"/>
              </a:solidFill>
            </a:endParaRPr>
          </a:p>
        </p:txBody>
      </p:sp>
      <p:sp>
        <p:nvSpPr>
          <p:cNvPr id="26" name="Ovaal 25"/>
          <p:cNvSpPr/>
          <p:nvPr/>
        </p:nvSpPr>
        <p:spPr>
          <a:xfrm>
            <a:off x="4856669" y="2783715"/>
            <a:ext cx="1219518" cy="1248916"/>
          </a:xfrm>
          <a:prstGeom prst="ellipse">
            <a:avLst/>
          </a:prstGeom>
          <a:solidFill>
            <a:schemeClr val="bg1"/>
          </a:solidFill>
          <a:ln w="254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100" b="1">
                <a:solidFill>
                  <a:prstClr val="black"/>
                </a:solidFill>
              </a:rPr>
              <a:t>Verbeter initiatieven</a:t>
            </a:r>
          </a:p>
        </p:txBody>
      </p:sp>
      <p:sp>
        <p:nvSpPr>
          <p:cNvPr id="27" name="Ovaal 26"/>
          <p:cNvSpPr/>
          <p:nvPr/>
        </p:nvSpPr>
        <p:spPr>
          <a:xfrm>
            <a:off x="7653650" y="920672"/>
            <a:ext cx="1219517" cy="1260000"/>
          </a:xfrm>
          <a:prstGeom prst="ellipse">
            <a:avLst/>
          </a:prstGeom>
          <a:solidFill>
            <a:schemeClr val="bg1"/>
          </a:solidFill>
          <a:ln w="254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100" b="1">
                <a:solidFill>
                  <a:prstClr val="black"/>
                </a:solidFill>
              </a:rPr>
              <a:t>Coaching &amp; advies op maat</a:t>
            </a:r>
            <a:endParaRPr lang="nl-NL" sz="1000" b="1">
              <a:solidFill>
                <a:prstClr val="black"/>
              </a:solidFill>
            </a:endParaRPr>
          </a:p>
        </p:txBody>
      </p:sp>
      <p:sp>
        <p:nvSpPr>
          <p:cNvPr id="3" name="Tekstvak 2"/>
          <p:cNvSpPr txBox="1"/>
          <p:nvPr/>
        </p:nvSpPr>
        <p:spPr>
          <a:xfrm>
            <a:off x="373705" y="320155"/>
            <a:ext cx="4980793" cy="570563"/>
          </a:xfrm>
          <a:prstGeom prst="rect">
            <a:avLst/>
          </a:prstGeom>
          <a:noFill/>
        </p:spPr>
        <p:txBody>
          <a:bodyPr wrap="square" lIns="91440" tIns="45720" rIns="91440" bIns="45720" rtlCol="0" anchor="t">
            <a:spAutoFit/>
          </a:bodyPr>
          <a:lstStyle/>
          <a:p>
            <a:r>
              <a:rPr lang="nl-NL" sz="3000" b="1">
                <a:solidFill>
                  <a:srgbClr val="6B396A"/>
                </a:solidFill>
                <a:latin typeface="Arial"/>
                <a:cs typeface="Calibri"/>
              </a:rPr>
              <a:t>Hoe doen we dit?</a:t>
            </a:r>
          </a:p>
        </p:txBody>
      </p:sp>
      <p:sp>
        <p:nvSpPr>
          <p:cNvPr id="11" name="Tekstvak 10"/>
          <p:cNvSpPr txBox="1"/>
          <p:nvPr/>
        </p:nvSpPr>
        <p:spPr>
          <a:xfrm>
            <a:off x="0" y="3753955"/>
            <a:ext cx="444352" cy="553998"/>
          </a:xfrm>
          <a:prstGeom prst="rect">
            <a:avLst/>
          </a:prstGeom>
          <a:noFill/>
        </p:spPr>
        <p:txBody>
          <a:bodyPr wrap="none" lIns="91440" tIns="45720" rIns="91440" bIns="45720" rtlCol="0" anchor="t">
            <a:spAutoFit/>
          </a:bodyPr>
          <a:lstStyle/>
          <a:p>
            <a:pPr marL="257175" indent="-257175" defTabSz="685800">
              <a:buFontTx/>
              <a:buAutoNum type="arabicPeriod" startAt="4"/>
            </a:pPr>
            <a:endParaRPr lang="nl-NL" sz="1200">
              <a:solidFill>
                <a:srgbClr val="6B396A"/>
              </a:solidFill>
              <a:cs typeface="Calibri"/>
            </a:endParaRPr>
          </a:p>
          <a:p>
            <a:endParaRPr lang="nl-NL"/>
          </a:p>
        </p:txBody>
      </p:sp>
    </p:spTree>
    <p:extLst>
      <p:ext uri="{BB962C8B-B14F-4D97-AF65-F5344CB8AC3E}">
        <p14:creationId xmlns:p14="http://schemas.microsoft.com/office/powerpoint/2010/main" val="411713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0635" y="188114"/>
            <a:ext cx="8229600" cy="857250"/>
          </a:xfrm>
        </p:spPr>
        <p:txBody>
          <a:bodyPr>
            <a:normAutofit/>
          </a:bodyPr>
          <a:lstStyle/>
          <a:p>
            <a:r>
              <a:rPr lang="nl-NL"/>
              <a:t>Programma Studiesucces</a:t>
            </a:r>
          </a:p>
        </p:txBody>
      </p:sp>
      <p:sp>
        <p:nvSpPr>
          <p:cNvPr id="7" name="Tekstvak 6"/>
          <p:cNvSpPr txBox="1"/>
          <p:nvPr/>
        </p:nvSpPr>
        <p:spPr>
          <a:xfrm>
            <a:off x="457200" y="1706637"/>
            <a:ext cx="8191500" cy="1384995"/>
          </a:xfrm>
          <a:prstGeom prst="rect">
            <a:avLst/>
          </a:prstGeom>
          <a:noFill/>
        </p:spPr>
        <p:txBody>
          <a:bodyPr wrap="square" lIns="91440" tIns="45720" rIns="91440" bIns="45720" rtlCol="0" anchor="t">
            <a:spAutoFit/>
          </a:bodyPr>
          <a:lstStyle/>
          <a:p>
            <a:endParaRPr lang="nl-NL" sz="1600">
              <a:solidFill>
                <a:srgbClr val="663366"/>
              </a:solidFill>
              <a:latin typeface="Arial"/>
              <a:cs typeface="Calibri"/>
            </a:endParaRPr>
          </a:p>
          <a:p>
            <a:endParaRPr lang="nl-NL" sz="1600">
              <a:solidFill>
                <a:srgbClr val="663366"/>
              </a:solidFill>
              <a:latin typeface="Arial" panose="020B0604020202020204" pitchFamily="34" charset="0"/>
              <a:cs typeface="Calibri"/>
            </a:endParaRPr>
          </a:p>
          <a:p>
            <a:endParaRPr lang="nl-NL" sz="1600">
              <a:solidFill>
                <a:srgbClr val="663366"/>
              </a:solidFill>
              <a:latin typeface="Arial"/>
              <a:cs typeface="Calibri"/>
            </a:endParaRPr>
          </a:p>
          <a:p>
            <a:endParaRPr lang="nl-NL" i="1">
              <a:latin typeface="Arial" panose="020B0604020202020204" pitchFamily="34" charset="0"/>
              <a:cs typeface="Arial" panose="020B0604020202020204" pitchFamily="34" charset="0"/>
            </a:endParaRPr>
          </a:p>
          <a:p>
            <a:endParaRPr lang="nl-NL">
              <a:cs typeface="Calibri"/>
            </a:endParaRPr>
          </a:p>
        </p:txBody>
      </p:sp>
      <p:pic>
        <p:nvPicPr>
          <p:cNvPr id="3" name="Afbeelding 3" descr="Afbeelding met tekst&#10;&#10;Automatisch gegenereerde beschrijving">
            <a:extLst>
              <a:ext uri="{FF2B5EF4-FFF2-40B4-BE49-F238E27FC236}">
                <a16:creationId xmlns:a16="http://schemas.microsoft.com/office/drawing/2014/main" id="{E834C45D-C159-363C-D165-480D40ECA746}"/>
              </a:ext>
            </a:extLst>
          </p:cNvPr>
          <p:cNvPicPr>
            <a:picLocks noChangeAspect="1"/>
          </p:cNvPicPr>
          <p:nvPr/>
        </p:nvPicPr>
        <p:blipFill>
          <a:blip r:embed="rId3"/>
          <a:stretch>
            <a:fillRect/>
          </a:stretch>
        </p:blipFill>
        <p:spPr>
          <a:xfrm>
            <a:off x="732182" y="1544463"/>
            <a:ext cx="7513981" cy="2054573"/>
          </a:xfrm>
          <a:prstGeom prst="rect">
            <a:avLst/>
          </a:prstGeom>
        </p:spPr>
      </p:pic>
      <p:pic>
        <p:nvPicPr>
          <p:cNvPr id="4" name="Afbeelding 4">
            <a:extLst>
              <a:ext uri="{FF2B5EF4-FFF2-40B4-BE49-F238E27FC236}">
                <a16:creationId xmlns:a16="http://schemas.microsoft.com/office/drawing/2014/main" id="{E03C68FA-CD56-0388-581C-D7A2F8FCF7F4}"/>
              </a:ext>
            </a:extLst>
          </p:cNvPr>
          <p:cNvPicPr>
            <a:picLocks noChangeAspect="1"/>
          </p:cNvPicPr>
          <p:nvPr/>
        </p:nvPicPr>
        <p:blipFill>
          <a:blip r:embed="rId4"/>
          <a:stretch>
            <a:fillRect/>
          </a:stretch>
        </p:blipFill>
        <p:spPr>
          <a:xfrm>
            <a:off x="1080052" y="1194088"/>
            <a:ext cx="6809960" cy="510737"/>
          </a:xfrm>
          <a:prstGeom prst="rect">
            <a:avLst/>
          </a:prstGeom>
        </p:spPr>
      </p:pic>
      <p:pic>
        <p:nvPicPr>
          <p:cNvPr id="5" name="Afbeelding 5" descr="Afbeelding met tekst&#10;&#10;Automatisch gegenereerde beschrijving">
            <a:extLst>
              <a:ext uri="{FF2B5EF4-FFF2-40B4-BE49-F238E27FC236}">
                <a16:creationId xmlns:a16="http://schemas.microsoft.com/office/drawing/2014/main" id="{D418CE58-1759-9414-5010-876475DCB767}"/>
              </a:ext>
            </a:extLst>
          </p:cNvPr>
          <p:cNvPicPr>
            <a:picLocks noChangeAspect="1"/>
          </p:cNvPicPr>
          <p:nvPr/>
        </p:nvPicPr>
        <p:blipFill>
          <a:blip r:embed="rId5"/>
          <a:stretch>
            <a:fillRect/>
          </a:stretch>
        </p:blipFill>
        <p:spPr>
          <a:xfrm>
            <a:off x="1080053" y="3327409"/>
            <a:ext cx="6793396" cy="1056290"/>
          </a:xfrm>
          <a:prstGeom prst="rect">
            <a:avLst/>
          </a:prstGeom>
        </p:spPr>
      </p:pic>
    </p:spTree>
    <p:extLst>
      <p:ext uri="{BB962C8B-B14F-4D97-AF65-F5344CB8AC3E}">
        <p14:creationId xmlns:p14="http://schemas.microsoft.com/office/powerpoint/2010/main" val="247031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5984"/>
            <a:ext cx="8229600" cy="857250"/>
          </a:xfrm>
        </p:spPr>
        <p:txBody>
          <a:bodyPr>
            <a:normAutofit/>
          </a:bodyPr>
          <a:lstStyle/>
          <a:p>
            <a:r>
              <a:rPr lang="nl-NL"/>
              <a:t>Vraag: Impactvolle keuzemomenten </a:t>
            </a:r>
          </a:p>
        </p:txBody>
      </p:sp>
      <p:sp>
        <p:nvSpPr>
          <p:cNvPr id="7" name="Tekstvak 6"/>
          <p:cNvSpPr txBox="1"/>
          <p:nvPr/>
        </p:nvSpPr>
        <p:spPr>
          <a:xfrm>
            <a:off x="520130" y="1631156"/>
            <a:ext cx="6833467" cy="872034"/>
          </a:xfrm>
          <a:prstGeom prst="rect">
            <a:avLst/>
          </a:prstGeom>
          <a:noFill/>
        </p:spPr>
        <p:txBody>
          <a:bodyPr wrap="square" lIns="91440" tIns="45720" rIns="91440" bIns="45720" rtlCol="0" anchor="t">
            <a:spAutoFit/>
          </a:bodyPr>
          <a:lstStyle/>
          <a:p>
            <a:pPr>
              <a:lnSpc>
                <a:spcPct val="150000"/>
              </a:lnSpc>
            </a:pPr>
            <a:r>
              <a:rPr lang="nl-NL">
                <a:solidFill>
                  <a:srgbClr val="663366"/>
                </a:solidFill>
                <a:latin typeface="Arial"/>
                <a:ea typeface="+mn-lt"/>
                <a:cs typeface="+mn-lt"/>
              </a:rPr>
              <a:t>Welke keuze tijdens jouw studie heeft het meeste impact op jou gehad en wat /wie heeft jou daarbij geholpen?</a:t>
            </a:r>
            <a:endParaRPr lang="nl-NL">
              <a:solidFill>
                <a:srgbClr val="663366"/>
              </a:solidFill>
              <a:latin typeface="Arial"/>
              <a:cs typeface="Arial"/>
            </a:endParaRPr>
          </a:p>
        </p:txBody>
      </p:sp>
    </p:spTree>
    <p:extLst>
      <p:ext uri="{BB962C8B-B14F-4D97-AF65-F5344CB8AC3E}">
        <p14:creationId xmlns:p14="http://schemas.microsoft.com/office/powerpoint/2010/main" val="1366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43F16F0-F0F6-974D-A2D1-3585A3486A6D}"/>
              </a:ext>
            </a:extLst>
          </p:cNvPr>
          <p:cNvSpPr>
            <a:spLocks noGrp="1"/>
          </p:cNvSpPr>
          <p:nvPr>
            <p:ph type="subTitle" idx="4294967295"/>
          </p:nvPr>
        </p:nvSpPr>
        <p:spPr>
          <a:xfrm>
            <a:off x="718619" y="811857"/>
            <a:ext cx="6683879" cy="788752"/>
          </a:xfrm>
        </p:spPr>
        <p:txBody>
          <a:bodyPr vert="horz" lIns="91440" tIns="45720" rIns="91440" bIns="45720" rtlCol="0" anchor="t">
            <a:normAutofit/>
          </a:bodyPr>
          <a:lstStyle/>
          <a:p>
            <a:pPr marL="0" indent="0">
              <a:buNone/>
            </a:pPr>
            <a:r>
              <a:rPr lang="nl-NL" sz="3200" b="1">
                <a:solidFill>
                  <a:srgbClr val="663366"/>
                </a:solidFill>
                <a:latin typeface="Arial"/>
                <a:cs typeface="Arial"/>
              </a:rPr>
              <a:t>Wat zeggen onze studenten?</a:t>
            </a:r>
          </a:p>
        </p:txBody>
      </p:sp>
    </p:spTree>
    <p:extLst>
      <p:ext uri="{BB962C8B-B14F-4D97-AF65-F5344CB8AC3E}">
        <p14:creationId xmlns:p14="http://schemas.microsoft.com/office/powerpoint/2010/main" val="1676484315"/>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3abe4a-e8d2-4188-b992-481f678241be">
      <UserInfo>
        <DisplayName>Ven,Sandra S.P.M. van de</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38BDBEFBCFA448BF421A814D41008" ma:contentTypeVersion="9" ma:contentTypeDescription="Een nieuw document maken." ma:contentTypeScope="" ma:versionID="23f03bf8165c261e7ecff41a3476c0f4">
  <xsd:schema xmlns:xsd="http://www.w3.org/2001/XMLSchema" xmlns:xs="http://www.w3.org/2001/XMLSchema" xmlns:p="http://schemas.microsoft.com/office/2006/metadata/properties" xmlns:ns2="1ecbefe4-6e60-47f2-8ed8-4771e83bd127" xmlns:ns3="3b3abe4a-e8d2-4188-b992-481f678241be" targetNamespace="http://schemas.microsoft.com/office/2006/metadata/properties" ma:root="true" ma:fieldsID="2ca13adab242cb820b8f9f6e5af23fd2" ns2:_="" ns3:_="">
    <xsd:import namespace="1ecbefe4-6e60-47f2-8ed8-4771e83bd127"/>
    <xsd:import namespace="3b3abe4a-e8d2-4188-b992-481f678241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befe4-6e60-47f2-8ed8-4771e83bd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3abe4a-e8d2-4188-b992-481f678241be"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078ADA-D687-4FA7-A06B-B7682B60E8B6}">
  <ds:schemaRefs>
    <ds:schemaRef ds:uri="1ecbefe4-6e60-47f2-8ed8-4771e83bd127"/>
    <ds:schemaRef ds:uri="3b3abe4a-e8d2-4188-b992-481f678241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296958-467F-4EC7-B06D-BC245A5E2802}">
  <ds:schemaRefs>
    <ds:schemaRef ds:uri="http://schemas.microsoft.com/sharepoint/v3/contenttype/forms"/>
  </ds:schemaRefs>
</ds:datastoreItem>
</file>

<file path=customXml/itemProps3.xml><?xml version="1.0" encoding="utf-8"?>
<ds:datastoreItem xmlns:ds="http://schemas.openxmlformats.org/officeDocument/2006/customXml" ds:itemID="{28DB355F-948F-48C2-BDF9-1B0AA0748F5C}">
  <ds:schemaRefs>
    <ds:schemaRef ds:uri="1ecbefe4-6e60-47f2-8ed8-4771e83bd127"/>
    <ds:schemaRef ds:uri="3b3abe4a-e8d2-4188-b992-481f678241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PPT_Fontys_NL_universeel</Template>
  <Application>Microsoft Office PowerPoint</Application>
  <PresentationFormat>On-screen Show (16:9)</PresentationFormat>
  <Slides>19</Slides>
  <Notes>11</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Aangepast ontwerp</vt:lpstr>
      <vt:lpstr>Slide</vt:lpstr>
      <vt:lpstr>1_Aangepast ontwerp</vt:lpstr>
      <vt:lpstr>PowerPoint Presentation</vt:lpstr>
      <vt:lpstr>Wat gaan we doen vandaag?</vt:lpstr>
      <vt:lpstr>FILMPJE INVOEGEN</vt:lpstr>
      <vt:lpstr>PowerPoint Presentation</vt:lpstr>
      <vt:lpstr>Perspectieven Studiesucces</vt:lpstr>
      <vt:lpstr>PowerPoint Presentation</vt:lpstr>
      <vt:lpstr>Programma Studiesucces</vt:lpstr>
      <vt:lpstr>Vraag: Impactvolle keuzemomenten </vt:lpstr>
      <vt:lpstr>PowerPoint Presentation</vt:lpstr>
      <vt:lpstr>Onderzoeken</vt:lpstr>
      <vt:lpstr>Inzichten uit de onderzoeken</vt:lpstr>
      <vt:lpstr>Inzicht in jezelf en je keuzemogelijkheden</vt:lpstr>
      <vt:lpstr>Hoe maak je keuzes?</vt:lpstr>
      <vt:lpstr>Momenten die invloed hebben op je keuze</vt:lpstr>
      <vt:lpstr>Belangrijke activiteiten &amp; inzichten</vt:lpstr>
      <vt:lpstr>Wat kan beter volgens onze studenten?</vt:lpstr>
      <vt:lpstr>PowerPoint Presentation</vt:lpstr>
      <vt:lpstr>5 impactvolle keuzemomenten</vt:lpstr>
      <vt:lpstr>PowerPoint Presentation</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journey Doorstuderen - werken</dc:title>
  <dc:creator>Hart-Annokkee,Nadine N.B. van der</dc:creator>
  <cp:revision>1</cp:revision>
  <cp:lastPrinted>2014-08-19T14:33:34Z</cp:lastPrinted>
  <dcterms:created xsi:type="dcterms:W3CDTF">2021-01-12T12:50:40Z</dcterms:created>
  <dcterms:modified xsi:type="dcterms:W3CDTF">2022-05-12T07:41:29Z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0x010100F7B38BDBEFBCFA448BF421A814D41008</vt:lpwstr>
  </property>
</Properties>
</file>