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1"/>
  </p:handout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7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19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EAB06D1-D6A6-B54E-8828-605F8CA414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75F106-E231-F549-8A8E-04E3CBA21B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B6A66-0888-6845-A06D-D5BBF5E60EA8}" type="datetimeFigureOut">
              <a:rPr lang="nl-NL" smtClean="0"/>
              <a:t>02-12-2021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44C4A9-782E-E744-A02A-4943052618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94A4D3-4B3E-E542-AED4-931D301C0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67E0-3D90-CF47-B6E3-EE8A7AE603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774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A8AF16-7EBE-1543-BAB1-07639DFA1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996" y="-30996"/>
            <a:ext cx="15192000" cy="107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7F613A-9E6D-CD4E-BCF1-A04F89015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FF78289-5580-194B-94AA-D6C014960AD2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4FF04F-E792-B649-A1B0-CBFED66EBF9D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87C3F0-6DAF-2F4F-96BD-000898446DBE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904FAE7-5CE5-5445-A30E-262B6966970A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A9B1B1-0FFB-6C4D-BE40-67BC0A31E38F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274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875C745-3A05-A547-B804-7229E565A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129439-7394-574E-9C68-4A73A8A2E55E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B8FAB0-F146-854D-8034-AC7740289A54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04E97FF-0610-8448-9461-E048811181BB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CEC18D2-D1E9-3A4C-9D90-A765469BB534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A3C7D5-5EB6-9B4F-8C6A-35CD6704A149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08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, vaardigheden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AA0C105-A499-5A49-8492-A418EB695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453A69D-9C48-6041-9619-613405C15455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7482772-B95B-1D47-AE06-FDC5FA9F3971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FE92FD6-748B-EE4A-9E56-E5C259E6A003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9CFF96-E7C6-3A48-A74E-2391ADE4CE77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2ADAE19-EA72-A64E-A288-6E36D9BEF3C0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69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6B58204-2A52-284F-9985-1B8BAC92C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CE8838-FE59-1D41-B016-53F8037B31DA}"/>
              </a:ext>
            </a:extLst>
          </p:cNvPr>
          <p:cNvSpPr txBox="1"/>
          <p:nvPr userDrawn="1"/>
        </p:nvSpPr>
        <p:spPr>
          <a:xfrm>
            <a:off x="30226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9184CA7-D20E-6E40-AA03-281832796BAA}"/>
              </a:ext>
            </a:extLst>
          </p:cNvPr>
          <p:cNvSpPr txBox="1"/>
          <p:nvPr userDrawn="1"/>
        </p:nvSpPr>
        <p:spPr>
          <a:xfrm>
            <a:off x="5207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8751947-5C0B-4E45-B03F-2ED4729C4D41}"/>
              </a:ext>
            </a:extLst>
          </p:cNvPr>
          <p:cNvSpPr txBox="1"/>
          <p:nvPr userDrawn="1"/>
        </p:nvSpPr>
        <p:spPr>
          <a:xfrm>
            <a:off x="75628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F01403-E5F8-FD45-863C-BBD3DA5073C3}"/>
              </a:ext>
            </a:extLst>
          </p:cNvPr>
          <p:cNvSpPr txBox="1"/>
          <p:nvPr userDrawn="1"/>
        </p:nvSpPr>
        <p:spPr>
          <a:xfrm>
            <a:off x="9918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313F85F-C69B-8741-B10E-5DCDD02B9C80}"/>
              </a:ext>
            </a:extLst>
          </p:cNvPr>
          <p:cNvSpPr txBox="1"/>
          <p:nvPr userDrawn="1"/>
        </p:nvSpPr>
        <p:spPr>
          <a:xfrm>
            <a:off x="122491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583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efa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1167CCC-025A-9548-91D0-E46F233C3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F122CD9-2004-7047-96E7-EF4B20FAD918}"/>
              </a:ext>
            </a:extLst>
          </p:cNvPr>
          <p:cNvSpPr txBox="1"/>
          <p:nvPr userDrawn="1"/>
        </p:nvSpPr>
        <p:spPr>
          <a:xfrm>
            <a:off x="30099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BA0A815-5364-3749-9422-E9E44A4A3927}"/>
              </a:ext>
            </a:extLst>
          </p:cNvPr>
          <p:cNvSpPr txBox="1"/>
          <p:nvPr userDrawn="1"/>
        </p:nvSpPr>
        <p:spPr>
          <a:xfrm>
            <a:off x="51943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B89F10E-80E7-8941-BEED-C56D93643152}"/>
              </a:ext>
            </a:extLst>
          </p:cNvPr>
          <p:cNvSpPr txBox="1"/>
          <p:nvPr userDrawn="1"/>
        </p:nvSpPr>
        <p:spPr>
          <a:xfrm>
            <a:off x="75501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D823117-7943-E94A-B663-563CFD060F01}"/>
              </a:ext>
            </a:extLst>
          </p:cNvPr>
          <p:cNvSpPr txBox="1"/>
          <p:nvPr userDrawn="1"/>
        </p:nvSpPr>
        <p:spPr>
          <a:xfrm>
            <a:off x="9906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A7ACE9B-A907-4B48-98A4-5325C4229A59}"/>
              </a:ext>
            </a:extLst>
          </p:cNvPr>
          <p:cNvSpPr txBox="1"/>
          <p:nvPr userDrawn="1"/>
        </p:nvSpPr>
        <p:spPr>
          <a:xfrm>
            <a:off x="122364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33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CA997CD-0E40-BF47-A1EC-0DD35615D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4874" y="-60763"/>
            <a:ext cx="15289097" cy="1081333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92F6B77-E731-8249-B6B1-6736FB591DE8}"/>
              </a:ext>
            </a:extLst>
          </p:cNvPr>
          <p:cNvSpPr txBox="1"/>
          <p:nvPr userDrawn="1"/>
        </p:nvSpPr>
        <p:spPr>
          <a:xfrm>
            <a:off x="30226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7562205-F2ED-4647-A867-CDC586271208}"/>
              </a:ext>
            </a:extLst>
          </p:cNvPr>
          <p:cNvSpPr txBox="1"/>
          <p:nvPr userDrawn="1"/>
        </p:nvSpPr>
        <p:spPr>
          <a:xfrm>
            <a:off x="5207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0C17639-698C-6346-9596-EC15893440EF}"/>
              </a:ext>
            </a:extLst>
          </p:cNvPr>
          <p:cNvSpPr txBox="1"/>
          <p:nvPr userDrawn="1"/>
        </p:nvSpPr>
        <p:spPr>
          <a:xfrm>
            <a:off x="75628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A2C654-8CFF-EB4C-9168-6A1F82A117D5}"/>
              </a:ext>
            </a:extLst>
          </p:cNvPr>
          <p:cNvSpPr txBox="1"/>
          <p:nvPr userDrawn="1"/>
        </p:nvSpPr>
        <p:spPr>
          <a:xfrm>
            <a:off x="9918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7AEB7D-16DA-F84F-AA1C-9733F30DEE7A}"/>
              </a:ext>
            </a:extLst>
          </p:cNvPr>
          <p:cNvSpPr txBox="1"/>
          <p:nvPr userDrawn="1"/>
        </p:nvSpPr>
        <p:spPr>
          <a:xfrm>
            <a:off x="122491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58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D0444D7-3323-4E40-BE65-C3AA9590E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67E480-602D-564C-A51D-8FD326C35358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BFCAB9-8572-164F-9396-2C7356D664F4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D62594-2A07-9748-ADB3-DF6D7AFFA850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129BAD-1191-2646-AAB2-C59D8507C4FE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0C4EF5-BD5D-E940-A539-D0D6374FE9CE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2732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A561C21-CDDA-EF4C-ADC5-4C19BA0B3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C3866B9-6F98-8343-A9D9-78D8A15C81E1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A7697D-7103-5B48-8B71-0DB6D6A88146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80B1D7C-86B7-3443-8EC3-B7BB74E601FE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EFA4CC4-8D63-F643-B675-947B46C928FD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18E5F35-5395-BD49-AAB4-D1FE627D9050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50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h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D4A1C6B0-5B99-F242-B84F-9773285D5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384CCB6-51D9-084C-B91D-4EDC59A648BA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E81FA1-6DAF-C343-8642-DBBD7067C71F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2FE77C-CC3E-A14D-91D5-402BCFFB57A3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9A05648-8F00-834E-881B-523101E11B32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E1E2F99-3B11-0D40-BAE6-849BC784EB5D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3415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im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D1E14C-72C9-7A43-A996-A4B5089CA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3F444F1-7CA6-DF4A-A3EE-4C1029795249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EFF1E2-F91B-3A49-82F1-EB3ECDD0FF1D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11DC4D8-6F7B-5B4F-B219-74A74EA34B0B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490A75F-8004-9A49-903B-FDB78CEC1713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54FBAF-6CBB-EC4E-A0FC-7AC8BEED83F7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5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1163D4-8B0F-C84E-967D-E4D075B0D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25" y="-60410"/>
            <a:ext cx="15240000" cy="108126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9EF0C05-4DBC-6549-9919-5BDD46FFC449}"/>
              </a:ext>
            </a:extLst>
          </p:cNvPr>
          <p:cNvSpPr txBox="1"/>
          <p:nvPr userDrawn="1"/>
        </p:nvSpPr>
        <p:spPr>
          <a:xfrm>
            <a:off x="370866" y="2758821"/>
            <a:ext cx="232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Gewenste situatie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8379AC3-F25C-304E-BCA6-1FB21856DD3F}"/>
              </a:ext>
            </a:extLst>
          </p:cNvPr>
          <p:cNvSpPr txBox="1"/>
          <p:nvPr userDrawn="1"/>
        </p:nvSpPr>
        <p:spPr>
          <a:xfrm>
            <a:off x="2515549" y="2758821"/>
            <a:ext cx="232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Huidige situatie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3EDE8A-728F-F146-920C-A5EA0C05C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9331" y="3011170"/>
            <a:ext cx="1440001" cy="1440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D4CE78-19D5-0240-9B99-DF2E65095C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647" y="3035820"/>
            <a:ext cx="1440000" cy="144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042129F-3FED-1D41-A7B7-F9B087DE5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156" y="6683275"/>
            <a:ext cx="4096786" cy="338964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77031B2-65B9-1D46-BF6A-353DB11E32A8}"/>
              </a:ext>
            </a:extLst>
          </p:cNvPr>
          <p:cNvSpPr txBox="1"/>
          <p:nvPr userDrawn="1"/>
        </p:nvSpPr>
        <p:spPr>
          <a:xfrm>
            <a:off x="814647" y="5335608"/>
            <a:ext cx="33635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kern="1200" dirty="0">
                <a:solidFill>
                  <a:schemeClr val="tx1"/>
                </a:solidFill>
                <a:effectLst/>
                <a:latin typeface="Fontys Frutiger" pitchFamily="2" charset="0"/>
                <a:ea typeface="+mn-ea"/>
                <a:cs typeface="+mn-cs"/>
              </a:rPr>
              <a:t>Spinnenweb als leidraad voor de verticale as van het raamwerk</a:t>
            </a:r>
            <a:endParaRPr lang="nl-NL" sz="2000" kern="1200" dirty="0">
              <a:solidFill>
                <a:schemeClr val="tx1"/>
              </a:solidFill>
              <a:effectLst/>
              <a:latin typeface="Fontys Frutiger" pitchFamily="2" charset="0"/>
              <a:ea typeface="+mn-ea"/>
              <a:cs typeface="+mn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91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E64F44A-6980-C741-BDC4-FF883B21E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6050" y="-52383"/>
            <a:ext cx="15265400" cy="10796577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6B0478-3836-3F44-892C-C7C84BEECC7F}"/>
              </a:ext>
            </a:extLst>
          </p:cNvPr>
          <p:cNvSpPr txBox="1"/>
          <p:nvPr userDrawn="1"/>
        </p:nvSpPr>
        <p:spPr>
          <a:xfrm>
            <a:off x="51308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40CF71-1D1D-6B4F-A8EC-5447588EF3A9}"/>
              </a:ext>
            </a:extLst>
          </p:cNvPr>
          <p:cNvSpPr txBox="1"/>
          <p:nvPr userDrawn="1"/>
        </p:nvSpPr>
        <p:spPr>
          <a:xfrm>
            <a:off x="74866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0D559E6-4582-1041-8CC3-22937D039035}"/>
              </a:ext>
            </a:extLst>
          </p:cNvPr>
          <p:cNvSpPr txBox="1"/>
          <p:nvPr userDrawn="1"/>
        </p:nvSpPr>
        <p:spPr>
          <a:xfrm>
            <a:off x="98425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17F4443-9F8B-7C42-9C00-ADBDAE23B100}"/>
              </a:ext>
            </a:extLst>
          </p:cNvPr>
          <p:cNvSpPr txBox="1"/>
          <p:nvPr userDrawn="1"/>
        </p:nvSpPr>
        <p:spPr>
          <a:xfrm>
            <a:off x="121729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52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ECFF33-EE30-FA4C-BB6D-91F674BC3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EDC2AE5-035F-7640-B43C-7A0517BB851A}"/>
              </a:ext>
            </a:extLst>
          </p:cNvPr>
          <p:cNvSpPr txBox="1"/>
          <p:nvPr userDrawn="1"/>
        </p:nvSpPr>
        <p:spPr>
          <a:xfrm>
            <a:off x="30099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C334C89-625C-AE43-9C74-78379DA82A56}"/>
              </a:ext>
            </a:extLst>
          </p:cNvPr>
          <p:cNvSpPr txBox="1"/>
          <p:nvPr userDrawn="1"/>
        </p:nvSpPr>
        <p:spPr>
          <a:xfrm>
            <a:off x="51943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516C6A5-B96B-A34A-BC64-32D71130C786}"/>
              </a:ext>
            </a:extLst>
          </p:cNvPr>
          <p:cNvSpPr txBox="1"/>
          <p:nvPr userDrawn="1"/>
        </p:nvSpPr>
        <p:spPr>
          <a:xfrm>
            <a:off x="75501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C238A1B-9DCC-0841-B079-4D6C0A774BD2}"/>
              </a:ext>
            </a:extLst>
          </p:cNvPr>
          <p:cNvSpPr txBox="1"/>
          <p:nvPr userDrawn="1"/>
        </p:nvSpPr>
        <p:spPr>
          <a:xfrm>
            <a:off x="9906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061330B-F97B-EF4D-8AB0-01F29C178F96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664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v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83CD41-3052-7347-BEDE-49922416C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B7FAC9-BAED-3242-A5A7-A4CE30C92BC7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D143D31-ED00-8543-A68D-04D563607664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7336957-48D8-1249-B15D-8D4454462C71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CAB31-6D2C-8D44-A870-6C6194F125BF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C15A5-FF08-B44E-8855-B76FE5F00401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310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tuur en leidersch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46755D-51EC-D14B-B3D3-EE27BA738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25" y="-64894"/>
            <a:ext cx="15181400" cy="10821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9CF5118-147B-0E4A-9595-20B1260313E0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EDD4EE0-70EC-484D-81BE-DB86D95E37A1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9CA424-2D4A-7142-B857-C38A045AE085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C62152-5C30-C94D-8727-EBB89410F4DB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15EF5E3-9A2B-BD43-B230-224DCC3066F7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238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3AAEC6B-5089-DC4B-8817-8BCCEAAD1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20EDEF1-147A-D84F-8373-815930FC5813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8C4B688-4C2C-3940-9273-DB2B4329181E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A0C85F0-3B62-E840-9E0D-5AE0194B7AB3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E3B2DC-DBFB-0F47-8536-5572662943A3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6B875CE-30DD-544B-A342-75942F1AF188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524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amsamen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BF6C78-5CA1-C849-9A7E-6D7906659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0DBD59F-8CD2-6C4A-A5DF-265A41EC0788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092A848-AD89-4E46-A82F-A1F5122CFFC2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5179F7C-4516-AC4A-9E45-33187E36199F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584CBF-2B7C-3947-AC56-712050DB5D95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76242C-0522-B949-B8A4-A72E446B2927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5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ver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EBE3AF7-A079-F345-954C-A57F7586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BD9D590-A80E-E549-91A6-41B5B7E1B85C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55AD0B1-A96F-7643-B58A-DFDC6459F9D9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287FC15-7E24-674C-9293-3B91864C7D83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10EA83D-2C95-8441-B63C-DF5CA21D3989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4C02EA-94ED-6A41-B6AF-15659E1D4570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19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9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A589B6F-2526-F744-BE3B-67FED4A1D883}"/>
              </a:ext>
            </a:extLst>
          </p:cNvPr>
          <p:cNvSpPr txBox="1"/>
          <p:nvPr/>
        </p:nvSpPr>
        <p:spPr>
          <a:xfrm>
            <a:off x="10890913" y="9949218"/>
            <a:ext cx="111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Versie 1.4</a:t>
            </a:r>
          </a:p>
        </p:txBody>
      </p:sp>
    </p:spTree>
    <p:extLst>
      <p:ext uri="{BB962C8B-B14F-4D97-AF65-F5344CB8AC3E}">
        <p14:creationId xmlns:p14="http://schemas.microsoft.com/office/powerpoint/2010/main" val="91836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AE7C8D-DD0E-6C4E-A935-E52010177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9DCF37-BB37-DE48-83CA-847AA3C4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0E0D0C3-B67B-EA4B-A690-AD9E3B1D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F634B7A-A3B7-E14E-88E9-2079507A7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80497E3-7891-E44D-8D62-696D3EAD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97860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1BCE05A-3228-3F43-A8CC-3DF52FA59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80724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9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92C18A-8D84-4F42-B4E3-875BE93A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A238CB9-BD58-8E4B-B61C-C18D8F633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6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25F434-058C-7446-9A17-DBC17BF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D2B64E-CF7B-B54E-9AFC-00195602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121B330-28AA-FD48-862C-4D4ADF9B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FBED41C-5038-7349-B73B-ECEE98097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EAD6975-AFF7-3644-B24C-39BC4B6D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6099133-107D-FF41-A7FF-BC3D164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7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6E6FD62-884B-CC41-8053-50295A4D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7A2C17-33D3-6B43-A4A7-F1C2CB27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291C682-AEFF-4A4C-BFF9-AD4CE0D47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379672-B8B4-9144-8C23-37FF9E55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3EBF93-3F50-B540-BC9A-BBA28DF0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8ADD13-E51D-2F47-AB0A-64CABA01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1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47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CDB3C8D-139F-B44D-B386-6600588B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97860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B87081-F065-654C-A21F-090E5794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80724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3DC294A-D695-2A42-84DE-2A6C7BA1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5915639-48BD-EB4D-9924-0B5BB7EAE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48DD138-8262-7E46-A1C7-402D4EA71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F9E644-C20B-8241-8DCD-998327635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7CE2272-02BC-DE4C-893C-8F8FE501C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2DE157-BF3D-5F44-93F7-F7BC31AC9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4CAAC5-B6A7-1047-A434-89F97B2ED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9D29E15-864B-AB4E-91EA-9894B0853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3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3E99648-F7D5-4C43-8F81-2CD3205D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E9D5E4-7540-CA48-8DE2-D87D5EA8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37B27CD-5846-AE4C-9CBF-C4AB214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5981235"/>
            <a:ext cx="1440001" cy="144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2847D4F-BF3A-B946-8EB4-5ED46A358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79062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761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B4026D55F8B4DAB583FA789AB1FA5" ma:contentTypeVersion="9" ma:contentTypeDescription="Een nieuw document maken." ma:contentTypeScope="" ma:versionID="0e672fd429ef0de55f0408b3249d06c3">
  <xsd:schema xmlns:xsd="http://www.w3.org/2001/XMLSchema" xmlns:xs="http://www.w3.org/2001/XMLSchema" xmlns:p="http://schemas.microsoft.com/office/2006/metadata/properties" xmlns:ns2="73e0a15f-03fd-4d2e-a8bf-89f2f951cec2" xmlns:ns3="2d96efe0-41d8-475c-bc42-630fd3221955" targetNamespace="http://schemas.microsoft.com/office/2006/metadata/properties" ma:root="true" ma:fieldsID="9cfb6c74e6120bd92a2541b5f2dcc59b" ns2:_="" ns3:_="">
    <xsd:import namespace="73e0a15f-03fd-4d2e-a8bf-89f2f951cec2"/>
    <xsd:import namespace="2d96efe0-41d8-475c-bc42-630fd32219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0a15f-03fd-4d2e-a8bf-89f2f951c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6efe0-41d8-475c-bc42-630fd32219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86A940F-9D3E-4791-BF4A-4CBD531BAF05}"/>
</file>

<file path=customXml/itemProps2.xml><?xml version="1.0" encoding="utf-8"?>
<ds:datastoreItem xmlns:ds="http://schemas.openxmlformats.org/officeDocument/2006/customXml" ds:itemID="{67E62FD1-E762-467D-8CF6-9E577168DCFE}"/>
</file>

<file path=customXml/itemProps3.xml><?xml version="1.0" encoding="utf-8"?>
<ds:datastoreItem xmlns:ds="http://schemas.openxmlformats.org/officeDocument/2006/customXml" ds:itemID="{2DC63492-87EB-47B9-B99C-DE1D691C312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2</Words>
  <Application>Microsoft Macintosh PowerPoint</Application>
  <PresentationFormat>Aangepast</PresentationFormat>
  <Paragraphs>1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Fontys Frutiger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Beeren, Ilse (1808818)</dc:creator>
  <cp:lastModifiedBy>Beeren, Ilse (1808818)</cp:lastModifiedBy>
  <cp:revision>11</cp:revision>
  <dcterms:created xsi:type="dcterms:W3CDTF">2021-06-30T12:46:43Z</dcterms:created>
  <dcterms:modified xsi:type="dcterms:W3CDTF">2021-12-02T10:51:44Z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0x0101006B0B4026D55F8B4DAB583FA789AB1FA5</vt:lpwstr>
  </property>
</Properties>
</file>