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handoutMasterIdLst>
    <p:handoutMasterId r:id="rId2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5119350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97"/>
    <p:restoredTop sz="94694"/>
  </p:normalViewPr>
  <p:slideViewPr>
    <p:cSldViewPr snapToGrid="0" snapToObjects="1">
      <p:cViewPr varScale="1">
        <p:scale>
          <a:sx n="77" d="100"/>
          <a:sy n="77" d="100"/>
        </p:scale>
        <p:origin x="190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7" d="100"/>
          <a:sy n="117" d="100"/>
        </p:scale>
        <p:origin x="495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1EAB06D1-D6A6-B54E-8828-605F8CA4141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575F106-E231-F549-8A8E-04E3CBA21B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0B6A66-0888-6845-A06D-D5BBF5E60EA8}" type="datetimeFigureOut">
              <a:rPr lang="nl-NL" smtClean="0"/>
              <a:t>02-12-2021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044C4A9-782E-E744-A02A-4943052618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894A4D3-4B3E-E542-AED4-931D301C098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2767E0-3D90-CF47-B6E3-EE8A7AE6037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67740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BCD3F0-F4C0-ED45-B293-04F18530AE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650" y="-16006"/>
            <a:ext cx="15156000" cy="1079830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ED04490-D012-A84A-9469-C9E4AA4174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96" y="0"/>
            <a:ext cx="15110757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334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alu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AA7F613A-9E6D-CD4E-BCF1-A04F890153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7" cy="10818000"/>
          </a:xfrm>
          <a:prstGeom prst="rect">
            <a:avLst/>
          </a:prstGeom>
        </p:spPr>
      </p:pic>
      <p:sp>
        <p:nvSpPr>
          <p:cNvPr id="8" name="Tijdelijke aanduiding voor tekst 8">
            <a:extLst>
              <a:ext uri="{FF2B5EF4-FFF2-40B4-BE49-F238E27FC236}">
                <a16:creationId xmlns:a16="http://schemas.microsoft.com/office/drawing/2014/main" id="{F9F8406A-EE7A-844E-9E0F-4407485DB6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9900" y="6413500"/>
            <a:ext cx="21082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22658C48-24A5-5B4E-9971-9734992645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9850" y="6413500"/>
            <a:ext cx="2324100" cy="28575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CD4E0DA2-5A28-294B-B6A9-70AE6FA19F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24750" y="6426200"/>
            <a:ext cx="22860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A465F45E-91B3-644B-A5EE-49B827BAF0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80600" y="6426200"/>
            <a:ext cx="23114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37463571-6E75-1C47-BD0B-0E72F1ECC3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261850" y="6413500"/>
            <a:ext cx="193675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32743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2875C745-3A05-A547-B804-7229E565AB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7" cy="10818000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18920810-87ED-CC45-B9AC-6FF1E2A9C6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9900" y="6413500"/>
            <a:ext cx="21082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F9C6749E-3C58-9A41-AC6D-3FA374CAE3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9850" y="6413500"/>
            <a:ext cx="2324100" cy="28575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5EC356A3-AB59-1B48-A892-4A48208D0F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24750" y="6426200"/>
            <a:ext cx="22860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42996E81-FCFA-6F4A-8FFC-2BF2CE3AB5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80600" y="6426200"/>
            <a:ext cx="23114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1ADA6B2D-99A1-3542-BD8B-E222FBC222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261850" y="6413500"/>
            <a:ext cx="193675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35088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nnis, vaardigheden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2AA0C105-A499-5A49-8492-A418EB6952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7" cy="10818000"/>
          </a:xfrm>
          <a:prstGeom prst="rect">
            <a:avLst/>
          </a:prstGeom>
        </p:spPr>
      </p:pic>
      <p:sp>
        <p:nvSpPr>
          <p:cNvPr id="14" name="Tijdelijke aanduiding voor tekst 8">
            <a:extLst>
              <a:ext uri="{FF2B5EF4-FFF2-40B4-BE49-F238E27FC236}">
                <a16:creationId xmlns:a16="http://schemas.microsoft.com/office/drawing/2014/main" id="{F7804D79-3AF8-204C-946A-4A3DC13054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9900" y="6413500"/>
            <a:ext cx="21082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5" name="Tijdelijke aanduiding voor tekst 8">
            <a:extLst>
              <a:ext uri="{FF2B5EF4-FFF2-40B4-BE49-F238E27FC236}">
                <a16:creationId xmlns:a16="http://schemas.microsoft.com/office/drawing/2014/main" id="{094FD3B1-8990-E140-856F-91F929B0D0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9850" y="6413500"/>
            <a:ext cx="2324100" cy="28575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5F5C0190-D67C-3248-A788-49D707A326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24750" y="6426200"/>
            <a:ext cx="22860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7" name="Tijdelijke aanduiding voor tekst 8">
            <a:extLst>
              <a:ext uri="{FF2B5EF4-FFF2-40B4-BE49-F238E27FC236}">
                <a16:creationId xmlns:a16="http://schemas.microsoft.com/office/drawing/2014/main" id="{BDBE100F-8989-C740-8673-ABF7B10A01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80600" y="6426200"/>
            <a:ext cx="23114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8" name="Tijdelijke aanduiding voor tekst 8">
            <a:extLst>
              <a:ext uri="{FF2B5EF4-FFF2-40B4-BE49-F238E27FC236}">
                <a16:creationId xmlns:a16="http://schemas.microsoft.com/office/drawing/2014/main" id="{792FCEAC-2460-0547-9F00-07ADBEB8DD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261850" y="6413500"/>
            <a:ext cx="193675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16698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e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66B58204-2A52-284F-9985-1B8BAC92C1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7" cy="10818000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AB77B5F1-05DB-3C44-8616-6B64034445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9900" y="6413500"/>
            <a:ext cx="21082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9191CCF5-EF6C-1C4A-A660-AA20279047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9850" y="6413500"/>
            <a:ext cx="2324100" cy="28575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F0A5ABB5-F0A1-C444-8661-8370035E25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24750" y="6426200"/>
            <a:ext cx="22860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E68423EE-314E-304E-8DE2-092FC42ACF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80600" y="6426200"/>
            <a:ext cx="23114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2CDAA0C6-1114-8A42-A6C9-31492C70EA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261850" y="6413500"/>
            <a:ext cx="193675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85835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efa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1167CCC-025A-9548-91D0-E46F233C3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7" cy="10818000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47641D51-857C-9C46-8FC0-AAAA79F434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9900" y="6413500"/>
            <a:ext cx="21082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73F97AE6-1B11-5144-8FB4-AA9F0BF229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9850" y="6413500"/>
            <a:ext cx="2324100" cy="28575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41B4586E-98E1-7D4C-87B8-47CCFA3B1F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24750" y="6426200"/>
            <a:ext cx="22860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9EC96901-541F-E147-9861-95BA0A62B3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80600" y="6426200"/>
            <a:ext cx="23114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D3908556-B045-8544-BE8D-3DEE4F6121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261850" y="6413500"/>
            <a:ext cx="193675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29337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7CA997CD-0E40-BF47-A1EC-0DD35615D7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4874" y="-60763"/>
            <a:ext cx="15289097" cy="10813337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DDFDFDBE-7F8E-E046-91F6-DEB8FF5AC2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9900" y="6413500"/>
            <a:ext cx="21082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7D9C2638-633B-E04C-B01C-6D3E0F4281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9850" y="6413500"/>
            <a:ext cx="2324100" cy="28575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BB1C3407-13DC-5940-9E45-2047AA9186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24750" y="6426200"/>
            <a:ext cx="22860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51CCA603-D70F-E146-8B95-4123211BD3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80600" y="6426200"/>
            <a:ext cx="23114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8B081A20-7811-8646-9814-9856F246E3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261850" y="6413500"/>
            <a:ext cx="193675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785853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oordelen - w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CD0444D7-3323-4E40-BE65-C3AA9590E4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7" cy="10818000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7E2AA6E2-1431-BD46-9E3C-9795652F4F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9900" y="6413500"/>
            <a:ext cx="21082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AB0A0102-A764-194C-8676-580203A061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9850" y="6413500"/>
            <a:ext cx="2324100" cy="28575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2F904B6B-E127-8547-8285-6EE3B82415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24750" y="6426200"/>
            <a:ext cx="22860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558C92C1-5AE1-7445-9A1E-04B024EE5A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80600" y="6426200"/>
            <a:ext cx="23114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D8575EB4-392E-5A4F-B1F2-DAB2D1CF51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261850" y="6413500"/>
            <a:ext cx="193675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327326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oordelen - W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4A561C21-CDDA-EF4C-ADC5-4C19BA0B34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7" cy="10818000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11EC5D1F-C120-1E47-92F8-B69F7B9DD9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9900" y="6413500"/>
            <a:ext cx="21082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601B8A02-0EB7-B541-936E-C82D0E47A9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9850" y="6413500"/>
            <a:ext cx="2324100" cy="28575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9D4E91CC-9318-8B40-BD69-C79D53E882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24750" y="6426200"/>
            <a:ext cx="22860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676D9FC9-E23A-594E-A544-6C0B379705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80600" y="6426200"/>
            <a:ext cx="23114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5778E584-EFA7-1946-AF9D-69814386C8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261850" y="6413500"/>
            <a:ext cx="193675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345063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oordelen - ho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tafel&#10;&#10;Automatisch gegenereerde beschrijving">
            <a:extLst>
              <a:ext uri="{FF2B5EF4-FFF2-40B4-BE49-F238E27FC236}">
                <a16:creationId xmlns:a16="http://schemas.microsoft.com/office/drawing/2014/main" id="{D4A1C6B0-5B99-F242-B84F-9773285D53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7" cy="10818000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E86580EE-6226-7D47-9702-475560254D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9900" y="6413500"/>
            <a:ext cx="21082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1C8BFFC2-5C99-B84F-8AB5-0662B243E6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9850" y="6413500"/>
            <a:ext cx="2324100" cy="28575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ED51743C-27B4-FC44-8BD6-B4C920AA8D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24750" y="6426200"/>
            <a:ext cx="22860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61CE0B35-9B97-404E-B7D6-2CA60F49F9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80600" y="6426200"/>
            <a:ext cx="23114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FE546264-29C9-224B-BD1B-A5AAD41323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261850" y="6413500"/>
            <a:ext cx="193675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734151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im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B3D1E14C-72C9-7A43-A996-A4B5089CA8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7" cy="10818000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EB73F17C-062F-4D42-B521-B0D39CD086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9900" y="6413500"/>
            <a:ext cx="21082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6E4F1813-8E28-7F44-92ED-A9ED27BA6F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9850" y="6413500"/>
            <a:ext cx="2324100" cy="28575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FC18D2DA-6DC1-7A4D-BA0E-EFC6CA21E8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24750" y="6426200"/>
            <a:ext cx="22860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55DDE125-9D3C-4B4E-8F2E-E289CD2679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80600" y="6426200"/>
            <a:ext cx="23114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26AC42BA-E4BB-9C4D-9339-01D18B9B0F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261850" y="6413500"/>
            <a:ext cx="193675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17502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lei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D1163D4-8B0F-C84E-967D-E4D075B0D9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325" y="-60410"/>
            <a:ext cx="15240000" cy="1081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141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7E64F44A-6980-C741-BDC4-FF883B21E9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33350" y="-52383"/>
            <a:ext cx="15265400" cy="10796577"/>
          </a:xfrm>
          <a:prstGeom prst="rect">
            <a:avLst/>
          </a:prstGeom>
          <a:ln>
            <a:noFill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F6B0478-3836-3F44-892C-C7C84BEECC7F}"/>
              </a:ext>
            </a:extLst>
          </p:cNvPr>
          <p:cNvSpPr txBox="1"/>
          <p:nvPr userDrawn="1"/>
        </p:nvSpPr>
        <p:spPr>
          <a:xfrm>
            <a:off x="51308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C40CF71-1D1D-6B4F-A8EC-5447588EF3A9}"/>
              </a:ext>
            </a:extLst>
          </p:cNvPr>
          <p:cNvSpPr txBox="1"/>
          <p:nvPr userDrawn="1"/>
        </p:nvSpPr>
        <p:spPr>
          <a:xfrm>
            <a:off x="748665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0D559E6-4582-1041-8CC3-22937D039035}"/>
              </a:ext>
            </a:extLst>
          </p:cNvPr>
          <p:cNvSpPr txBox="1"/>
          <p:nvPr userDrawn="1"/>
        </p:nvSpPr>
        <p:spPr>
          <a:xfrm>
            <a:off x="98425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717F4443-9F8B-7C42-9C00-ADBDAE23B100}"/>
              </a:ext>
            </a:extLst>
          </p:cNvPr>
          <p:cNvSpPr txBox="1"/>
          <p:nvPr userDrawn="1"/>
        </p:nvSpPr>
        <p:spPr>
          <a:xfrm>
            <a:off x="12172950" y="6413500"/>
            <a:ext cx="193675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34A7C396-4EFB-5348-85C6-FF19B46591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21000" y="6413500"/>
            <a:ext cx="21082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E4AF28CF-A709-D040-BAC3-475754BC34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60950" y="6413500"/>
            <a:ext cx="226695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6FB4CAC9-079E-5644-B9CF-2BE4AC6053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35850" y="6426200"/>
            <a:ext cx="22860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81224AB0-55F1-1540-963F-F1199CDFA7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91700" y="6426200"/>
            <a:ext cx="23114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DCE26DD1-64D7-9340-BB78-C4E0BF7332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172950" y="6413500"/>
            <a:ext cx="193675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25526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B2ECFF33-EE30-FA4C-BB6D-91F674BC36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8" cy="10818000"/>
          </a:xfrm>
          <a:prstGeom prst="rect">
            <a:avLst/>
          </a:prstGeom>
        </p:spPr>
      </p:pic>
      <p:sp>
        <p:nvSpPr>
          <p:cNvPr id="14" name="Tijdelijke aanduiding voor tekst 8">
            <a:extLst>
              <a:ext uri="{FF2B5EF4-FFF2-40B4-BE49-F238E27FC236}">
                <a16:creationId xmlns:a16="http://schemas.microsoft.com/office/drawing/2014/main" id="{976F0F2D-D9CF-7748-A4FD-59751D250C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9900" y="6413500"/>
            <a:ext cx="21082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5" name="Tijdelijke aanduiding voor tekst 8">
            <a:extLst>
              <a:ext uri="{FF2B5EF4-FFF2-40B4-BE49-F238E27FC236}">
                <a16:creationId xmlns:a16="http://schemas.microsoft.com/office/drawing/2014/main" id="{E29F4E41-1E70-124F-9A7B-B6F890EEEB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9850" y="6413500"/>
            <a:ext cx="2324100" cy="28575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C2FC2DDE-61C4-0443-8C34-3C44AD060C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24750" y="6426200"/>
            <a:ext cx="22860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7" name="Tijdelijke aanduiding voor tekst 8">
            <a:extLst>
              <a:ext uri="{FF2B5EF4-FFF2-40B4-BE49-F238E27FC236}">
                <a16:creationId xmlns:a16="http://schemas.microsoft.com/office/drawing/2014/main" id="{3022A7BA-2088-EB4D-9634-F53E6C1AEE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80600" y="6426200"/>
            <a:ext cx="23114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8" name="Tijdelijke aanduiding voor tekst 8">
            <a:extLst>
              <a:ext uri="{FF2B5EF4-FFF2-40B4-BE49-F238E27FC236}">
                <a16:creationId xmlns:a16="http://schemas.microsoft.com/office/drawing/2014/main" id="{583F9DE5-7EFA-CF4C-A162-0D5ACC0D1A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261850" y="6413500"/>
            <a:ext cx="193675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6646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tiev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8383CD41-3052-7347-BEDE-49922416CD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8" cy="10818000"/>
          </a:xfrm>
          <a:prstGeom prst="rect">
            <a:avLst/>
          </a:prstGeom>
        </p:spPr>
      </p:pic>
      <p:sp>
        <p:nvSpPr>
          <p:cNvPr id="14" name="Tijdelijke aanduiding voor tekst 8">
            <a:extLst>
              <a:ext uri="{FF2B5EF4-FFF2-40B4-BE49-F238E27FC236}">
                <a16:creationId xmlns:a16="http://schemas.microsoft.com/office/drawing/2014/main" id="{58ED55E5-E49B-4447-B551-5A7C44EF69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9900" y="6413500"/>
            <a:ext cx="21082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5" name="Tijdelijke aanduiding voor tekst 8">
            <a:extLst>
              <a:ext uri="{FF2B5EF4-FFF2-40B4-BE49-F238E27FC236}">
                <a16:creationId xmlns:a16="http://schemas.microsoft.com/office/drawing/2014/main" id="{1FDC2AE0-4852-494F-B73B-BEE685C260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9850" y="6413500"/>
            <a:ext cx="2324100" cy="28575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3E169A8A-CE9A-2440-B032-414F13EF0F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24750" y="6426200"/>
            <a:ext cx="22860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7" name="Tijdelijke aanduiding voor tekst 8">
            <a:extLst>
              <a:ext uri="{FF2B5EF4-FFF2-40B4-BE49-F238E27FC236}">
                <a16:creationId xmlns:a16="http://schemas.microsoft.com/office/drawing/2014/main" id="{F1D777CD-7A16-3242-9246-C19611A64B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80600" y="6426200"/>
            <a:ext cx="23114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8" name="Tijdelijke aanduiding voor tekst 8">
            <a:extLst>
              <a:ext uri="{FF2B5EF4-FFF2-40B4-BE49-F238E27FC236}">
                <a16:creationId xmlns:a16="http://schemas.microsoft.com/office/drawing/2014/main" id="{9E3D21F7-DAD0-024C-A837-C3475DDF68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261850" y="6413500"/>
            <a:ext cx="193675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3103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stuur en leidersch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8246755D-51EC-D14B-B3D3-EE27BA7388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025" y="-64894"/>
            <a:ext cx="15181400" cy="10821600"/>
          </a:xfrm>
          <a:prstGeom prst="rect">
            <a:avLst/>
          </a:prstGeom>
        </p:spPr>
      </p:pic>
      <p:sp>
        <p:nvSpPr>
          <p:cNvPr id="19" name="Tijdelijke aanduiding voor tekst 8">
            <a:extLst>
              <a:ext uri="{FF2B5EF4-FFF2-40B4-BE49-F238E27FC236}">
                <a16:creationId xmlns:a16="http://schemas.microsoft.com/office/drawing/2014/main" id="{75895E1F-ACC9-FC4D-A6BC-45BDF31BF6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22600" y="6413500"/>
            <a:ext cx="21082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20" name="Tijdelijke aanduiding voor tekst 8">
            <a:extLst>
              <a:ext uri="{FF2B5EF4-FFF2-40B4-BE49-F238E27FC236}">
                <a16:creationId xmlns:a16="http://schemas.microsoft.com/office/drawing/2014/main" id="{91328A0F-74AE-6247-B418-B28B64DBA7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62550" y="6413500"/>
            <a:ext cx="2324100" cy="28575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21" name="Tijdelijke aanduiding voor tekst 8">
            <a:extLst>
              <a:ext uri="{FF2B5EF4-FFF2-40B4-BE49-F238E27FC236}">
                <a16:creationId xmlns:a16="http://schemas.microsoft.com/office/drawing/2014/main" id="{E6D6A481-3309-1E48-B7E2-3E102D8857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37450" y="6426200"/>
            <a:ext cx="22860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22" name="Tijdelijke aanduiding voor tekst 8">
            <a:extLst>
              <a:ext uri="{FF2B5EF4-FFF2-40B4-BE49-F238E27FC236}">
                <a16:creationId xmlns:a16="http://schemas.microsoft.com/office/drawing/2014/main" id="{13CDAC55-83EE-CD4F-9325-F5502C3429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93300" y="6426200"/>
            <a:ext cx="23114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23" name="Tijdelijke aanduiding voor tekst 8">
            <a:extLst>
              <a:ext uri="{FF2B5EF4-FFF2-40B4-BE49-F238E27FC236}">
                <a16:creationId xmlns:a16="http://schemas.microsoft.com/office/drawing/2014/main" id="{DA86F5F0-F250-3540-B259-F5714BB198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274550" y="6413500"/>
            <a:ext cx="193675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72389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ilit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53AAEC6B-5089-DC4B-8817-8BCCEAAD14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7" cy="10818000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92D2DEB-42D3-5D4B-9211-1113F70666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9900" y="6413500"/>
            <a:ext cx="21082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067A033B-D24B-E34D-9792-CAA8F29031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9850" y="6413500"/>
            <a:ext cx="2324100" cy="28575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083A2261-96DD-114C-A045-BAF25A38BA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24750" y="6426200"/>
            <a:ext cx="22860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C9BB73C3-119A-7D4B-B733-57832C45B3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80600" y="6426200"/>
            <a:ext cx="23114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60209EE0-F566-D949-88C7-9201DD14B8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261850" y="6413500"/>
            <a:ext cx="193675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45240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samens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DBF6C78-5CA1-C849-9A7E-6D79066590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7" cy="10818000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3E1518C4-49B8-5447-8312-53B15147A3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9900" y="6413500"/>
            <a:ext cx="21082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1908C7A0-1C01-7D42-AD58-9B88D95B5E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9850" y="6413500"/>
            <a:ext cx="2324100" cy="28575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0C833EEA-E293-DA42-A351-417BC25B10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24750" y="6426200"/>
            <a:ext cx="22860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4BA8FB62-2A09-8146-A728-F458FC36B2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80600" y="6426200"/>
            <a:ext cx="23114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80DA54FF-EEBA-3442-8844-33B3761782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261850" y="6413500"/>
            <a:ext cx="193675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8504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ver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DEBE3AF7-A079-F345-954C-A57F758680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7" cy="10818000"/>
          </a:xfrm>
          <a:prstGeom prst="rect">
            <a:avLst/>
          </a:prstGeom>
        </p:spPr>
      </p:pic>
      <p:sp>
        <p:nvSpPr>
          <p:cNvPr id="8" name="Tijdelijke aanduiding voor tekst 8">
            <a:extLst>
              <a:ext uri="{FF2B5EF4-FFF2-40B4-BE49-F238E27FC236}">
                <a16:creationId xmlns:a16="http://schemas.microsoft.com/office/drawing/2014/main" id="{46166279-47BA-7A46-9E28-F51BBFCAEE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9900" y="6413500"/>
            <a:ext cx="21082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EE88B80E-A3C5-3B42-8DCF-8C77643E97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9850" y="6413500"/>
            <a:ext cx="2324100" cy="28575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6373601A-7FD9-8345-83E4-84D173A287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24750" y="6426200"/>
            <a:ext cx="22860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7AFFDA9E-3DA5-AB45-A15E-24629ECBA4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80600" y="6426200"/>
            <a:ext cx="23114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E900BACD-633B-884B-8801-1B8138434B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261850" y="6413500"/>
            <a:ext cx="193675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51902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5474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9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0A589B6F-2526-F744-BE3B-67FED4A1D883}"/>
              </a:ext>
            </a:extLst>
          </p:cNvPr>
          <p:cNvSpPr txBox="1"/>
          <p:nvPr/>
        </p:nvSpPr>
        <p:spPr>
          <a:xfrm>
            <a:off x="10890913" y="9949218"/>
            <a:ext cx="1119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Versie 1.4</a:t>
            </a:r>
          </a:p>
        </p:txBody>
      </p:sp>
    </p:spTree>
    <p:extLst>
      <p:ext uri="{BB962C8B-B14F-4D97-AF65-F5344CB8AC3E}">
        <p14:creationId xmlns:p14="http://schemas.microsoft.com/office/powerpoint/2010/main" val="918360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3DA64FD9-6522-E341-A12E-4F56FE5A8D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F79AA00-C097-284D-8BE4-43FC1202E6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3624115-564C-EC49-B3B7-EBE8020BD6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3EF84E1-E391-C54F-B5DF-8371EC2B9C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8ED8E47A-C29C-7542-9287-3905319425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F1ECE38-B34D-DF4C-AE31-E6D887D73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5981235"/>
            <a:ext cx="1440001" cy="144000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D44FCD0-D20E-0845-9A94-5696A703A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479062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136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04A7D106-C1DB-434C-85BD-0C26E05ACD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4F3D51F-95F0-9849-AA5A-5B76CB6ADD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4C28696-A655-CD48-AD03-09D2E62A0E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00C36E0-A618-A340-ADD6-7BA98A7106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B813C8DA-9A2D-2E4E-9E3C-7531E95EB2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BD1D853-FF3B-284C-A70B-DCF777DBB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5981235"/>
            <a:ext cx="1440001" cy="144000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6FF8E86-1DB0-B54C-B13C-9A82EFC6B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479062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361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5E09DCE8-FB3C-9A47-B49C-0E7CA55237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DD8D623-AB49-A14D-8E29-5ADCC772A2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43404DC-1E41-274A-BDF5-DE57F54CA6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DE9D237-DE2B-D743-99E3-D4F9BE6BD6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B9C61109-3026-464A-AE76-36631939DC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4AA6986-793D-1B4C-A2D1-CEE457AFE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5981235"/>
            <a:ext cx="1440001" cy="144000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2F30399-3911-2F4E-8FD0-F55C7E8D4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479062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040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93206A2B-13E5-E043-8DA9-8C9F89BE72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2178FFF-AE1E-8540-86F4-C4D84B9316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B3D92AB-8464-154F-9E08-D6B2254B71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4304D64-D001-A143-8550-AAFB98FA5F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810B8D72-64B6-3148-B5A0-8E5F0919FE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930977A8-D286-0549-894D-7C503025A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5981235"/>
            <a:ext cx="1440001" cy="144000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884D676-DEE2-E340-8037-B9D5B32AE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479062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45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1BA6086-DB4F-6A47-A008-C18233F971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61FA633-BA23-B343-98F4-BD6AFD487A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0FD9A43-A32A-AC43-B45A-485191B730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3D7EF56-EA8E-AD4D-B13C-E5942CC4B8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2CC31411-46CD-B448-84AD-54650E99D2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1B4EADD-50D6-1B4C-A46B-E52FCF942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5981235"/>
            <a:ext cx="1440001" cy="144000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6B4A148-D3FA-BD40-8225-B4D6C5B84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479062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9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AC3732D-4EE3-9940-9B6D-1DA075C0AA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04D8650-6E09-9746-9F88-E14DD82B8F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768B554-7BEF-7246-A16E-7CB0175CB3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28A7D1A-84D5-F44E-87E0-6B7C0EB2B2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14596943-78C2-BE4E-9D50-E9473C3090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C0281A0A-088A-C94D-A878-55068584E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5981235"/>
            <a:ext cx="1440001" cy="144000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8DD5E8D-35B1-8147-AFA0-A05FA98BC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479062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7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6C06D73-D4B9-D840-85EA-06D6900320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0B003A5-B52E-FD47-B57D-88E8E66FDC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BF6E176-74CC-6E4A-86C8-3012BF5606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E4556E8-B9AE-1145-9931-B38317F7A4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151C9C97-9632-8F41-AF54-8667ECFB2A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B454F07-E502-6A45-907E-340B7A52B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5981235"/>
            <a:ext cx="1440001" cy="144000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555E2B8-D110-4C4F-AD19-CC715B2BC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479062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49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AC7DE4A-9A60-4E48-A653-75CD60BC7F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89AB668-5C3B-AB42-A012-23B516655B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DE1A65-35FE-074A-80A3-6920414791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D30CFAF-7C62-3947-923B-43D16AD6DD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D1C1AA3D-83E6-114D-9400-769898DAB4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64375156-B398-AE46-8FFD-98676D911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5981235"/>
            <a:ext cx="1440001" cy="144000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3D1003D-6B3F-174D-98F3-FF6C18B92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479062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13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9F15A63-ABE8-6B47-8FF5-33C2A4D0D7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82AE659-BC2F-8145-9575-BF5CB622B2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446F1BB-2A65-B14F-A1DA-624DE21B68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970B63D-BD1D-2F46-A5CA-6C6E029AA5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029D9490-8670-B34A-8C83-4CB1929B2A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B155FC2-C000-F84C-9D23-9327A97AF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5981235"/>
            <a:ext cx="1440001" cy="144000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660F2AA-2B1A-084B-A19A-A12338776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479062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770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891E987-CF79-0641-A18F-7D8BD0B32F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954FA42-51D9-134E-8E5C-C0A82C74CA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1800207-32B3-2C48-9871-1C170685B0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E172F24-7D29-6042-9B7F-F1703304A3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6B5BC7EF-C084-AF4F-8E68-26F341968A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67EBA1FE-2A4A-7040-96D9-E0EE10BC1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5981235"/>
            <a:ext cx="1440001" cy="144000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9C027E2-5E43-B04D-AD3A-4A3E3C02A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479062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81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C5F72308-BD27-E84B-871B-03048B9ABCA0}"/>
              </a:ext>
            </a:extLst>
          </p:cNvPr>
          <p:cNvSpPr txBox="1"/>
          <p:nvPr/>
        </p:nvSpPr>
        <p:spPr>
          <a:xfrm>
            <a:off x="370866" y="2758821"/>
            <a:ext cx="2327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Gewenste situatie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175BCD4-2604-3645-9736-2B687B9C08F1}"/>
              </a:ext>
            </a:extLst>
          </p:cNvPr>
          <p:cNvSpPr txBox="1"/>
          <p:nvPr/>
        </p:nvSpPr>
        <p:spPr>
          <a:xfrm>
            <a:off x="2515549" y="2758821"/>
            <a:ext cx="2327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Huidige situatie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ECDA9FB-728C-0848-9E0A-0AC484518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331" y="3011170"/>
            <a:ext cx="1440001" cy="144000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542C96C-731F-9A48-981F-E2E7DFAD7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647" y="3035820"/>
            <a:ext cx="1440000" cy="1440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0A5ACEC-909D-FA44-A6D4-FBFBBA892B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7156" y="6683275"/>
            <a:ext cx="4096786" cy="3389649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0BF7BBCA-D00A-7D4D-AE90-1D88AD4B6D35}"/>
              </a:ext>
            </a:extLst>
          </p:cNvPr>
          <p:cNvSpPr txBox="1"/>
          <p:nvPr/>
        </p:nvSpPr>
        <p:spPr>
          <a:xfrm>
            <a:off x="814647" y="5335608"/>
            <a:ext cx="336355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000" b="1" kern="1200" dirty="0">
                <a:solidFill>
                  <a:schemeClr val="tx1"/>
                </a:solidFill>
                <a:effectLst/>
                <a:latin typeface="Fontys Frutiger" pitchFamily="2" charset="0"/>
                <a:ea typeface="+mn-ea"/>
                <a:cs typeface="+mn-cs"/>
              </a:rPr>
              <a:t>Spinnenweb als leidraad voor de verticale as van het raamwerk</a:t>
            </a:r>
            <a:endParaRPr lang="nl-NL" sz="2000" kern="1200" dirty="0">
              <a:solidFill>
                <a:schemeClr val="tx1"/>
              </a:solidFill>
              <a:effectLst/>
              <a:latin typeface="Fontys Frutiger" pitchFamily="2" charset="0"/>
              <a:ea typeface="+mn-ea"/>
              <a:cs typeface="+mn-cs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74475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04344D1-4E3B-894B-B55C-9723447D0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E98B628-4AA8-E044-B04E-AB358DDADF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8D0289C-972E-804D-B742-7FC40B7AC3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C34C172-C89A-8A42-9DC6-55C3301B27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270E0256-0F46-E24C-AA2C-3BB2702F79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081F18C-AF0E-F64C-A02A-BF8860E08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5981235"/>
            <a:ext cx="1440001" cy="1440001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5D74FF7-488D-2C47-B6EA-E492765EE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479062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880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173270B-5DA2-204E-B578-05D56D6789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7C2B24E-7F92-AA42-962B-0F0C706A1A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128A6A8-E453-F44F-8FEB-ADB5DCE3C4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DF4B3D4-8675-754B-948C-C6AD7F3C0D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AEC48859-726D-7F42-A94B-040F882564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D5A95626-749E-AF4E-95BC-0D43CE480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5981235"/>
            <a:ext cx="1440001" cy="1440001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A1438C2A-9744-B848-BB48-8C6FF7B9E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479062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412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68AF6FA-713E-714D-B654-5826479BE5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C05080E-D261-FF40-B745-5E5FCB88A2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F3A83A6-3A63-434C-8719-D49010D280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B51645D-75F1-814F-B8E9-4939F61731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033D1FE5-F47C-4C4D-A408-6D0B195FD4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1B653969-B619-0648-9662-4EB3BBAE3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5981235"/>
            <a:ext cx="1440001" cy="1440001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54D47442-F0B1-D740-8FE9-4FD72CEC8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479062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720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CB9E882-4C10-764F-B5B6-8C40CF2BDD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E7E7431-83F0-3B4F-BCF3-DD5DF184F5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A7AAB53-6B37-B944-B7F1-6E682AF34F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4D57FE1-F771-7940-A2DB-3078E417EA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652161AE-7D82-5741-8D27-18A2E2F768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3BC04D9-A465-EE47-BFCF-91D6B2DCB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5981235"/>
            <a:ext cx="1440001" cy="144000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37E02855-8BB4-3E43-8D22-C34DCDF53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479062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860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AD1C707-2C78-3341-AD89-ADE3906B7C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216A330-AFEC-494D-ADFF-CD82B85D7F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7CCC8A6-5C68-6F43-ACDA-0302709ED9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950FAA4-109B-7A4B-867B-42F455659B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19A39FC4-55B7-FB4A-99E6-7B3DEACB55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4E38557-88DD-5741-8AAB-5809A3E04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6146286"/>
            <a:ext cx="1440000" cy="1440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B8CEB67-AB3F-4942-90A0-253F4B071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37" y="4872543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59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9744B4E6-C64C-8748-B1F4-3D04130768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8D696AE-FE61-D747-8CEF-8A399B569D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54D6E5F-FB71-A14D-85A5-4F6D026184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BDE725B-1923-6E45-99BD-DA9D2AFDB8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7FA0C245-1BEC-2146-BFAA-BE4B4E70EA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FD80BE75-5A3F-8B48-A847-65271C2F7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5981235"/>
            <a:ext cx="1440001" cy="144000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A2F1083-33C3-4B4B-9C34-8EFF83DEF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479062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420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EC45496-2678-ED46-A9EC-7D3FFFBDF0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CA5D570-261E-514A-8B0D-9399AE743E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CB53C70-1F94-5842-BF24-B049573DA0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30BFFA0-5A85-6949-8252-979F8DADCC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8910532E-8695-E440-8AB2-E3F88C9B86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A9A0D46-92C3-2643-B408-047C0CE67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5981235"/>
            <a:ext cx="1440001" cy="144000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5AFA77A-32D1-834A-A456-838004CE0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479062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90830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0B4026D55F8B4DAB583FA789AB1FA5" ma:contentTypeVersion="9" ma:contentTypeDescription="Een nieuw document maken." ma:contentTypeScope="" ma:versionID="0e672fd429ef0de55f0408b3249d06c3">
  <xsd:schema xmlns:xsd="http://www.w3.org/2001/XMLSchema" xmlns:xs="http://www.w3.org/2001/XMLSchema" xmlns:p="http://schemas.microsoft.com/office/2006/metadata/properties" xmlns:ns2="73e0a15f-03fd-4d2e-a8bf-89f2f951cec2" xmlns:ns3="2d96efe0-41d8-475c-bc42-630fd3221955" targetNamespace="http://schemas.microsoft.com/office/2006/metadata/properties" ma:root="true" ma:fieldsID="9cfb6c74e6120bd92a2541b5f2dcc59b" ns2:_="" ns3:_="">
    <xsd:import namespace="73e0a15f-03fd-4d2e-a8bf-89f2f951cec2"/>
    <xsd:import namespace="2d96efe0-41d8-475c-bc42-630fd322195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e0a15f-03fd-4d2e-a8bf-89f2f951ce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96efe0-41d8-475c-bc42-630fd322195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42F9C5F-C9B8-4DD3-AC0F-E3DDFF0FC049}"/>
</file>

<file path=customXml/itemProps2.xml><?xml version="1.0" encoding="utf-8"?>
<ds:datastoreItem xmlns:ds="http://schemas.openxmlformats.org/officeDocument/2006/customXml" ds:itemID="{DCE0E9C3-FC79-4295-A84A-4C69A9AEFDF7}"/>
</file>

<file path=customXml/itemProps3.xml><?xml version="1.0" encoding="utf-8"?>
<ds:datastoreItem xmlns:ds="http://schemas.openxmlformats.org/officeDocument/2006/customXml" ds:itemID="{08663F7F-5753-410F-A694-A34FE01F15D8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</TotalTime>
  <Words>16</Words>
  <Application>Microsoft Macintosh PowerPoint</Application>
  <PresentationFormat>Aangepast</PresentationFormat>
  <Paragraphs>4</Paragraphs>
  <Slides>19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3" baseType="lpstr">
      <vt:lpstr>Arial</vt:lpstr>
      <vt:lpstr>Calibri</vt:lpstr>
      <vt:lpstr>Fontys Frutiger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Beeren, Ilse (1808818)</dc:creator>
  <cp:lastModifiedBy>Beeren, Ilse (1808818)</cp:lastModifiedBy>
  <cp:revision>11</cp:revision>
  <dcterms:created xsi:type="dcterms:W3CDTF">2021-06-30T12:46:43Z</dcterms:created>
  <dcterms:modified xsi:type="dcterms:W3CDTF">2021-12-02T10:52:24Z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0x0101006B0B4026D55F8B4DAB583FA789AB1FA5</vt:lpwstr>
  </property>
</Properties>
</file>