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53"/>
    <p:restoredTop sz="94694"/>
  </p:normalViewPr>
  <p:slideViewPr>
    <p:cSldViewPr snapToGrid="0" snapToObjects="1">
      <p:cViewPr varScale="1">
        <p:scale>
          <a:sx n="77" d="100"/>
          <a:sy n="77" d="100"/>
        </p:scale>
        <p:origin x="8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7" d="100"/>
          <a:sy n="117" d="100"/>
        </p:scale>
        <p:origin x="495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EAB06D1-D6A6-B54E-8828-605F8CA414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75F106-E231-F549-8A8E-04E3CBA21B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B6A66-0888-6845-A06D-D5BBF5E60EA8}" type="datetimeFigureOut">
              <a:rPr lang="nl-NL" smtClean="0"/>
              <a:t>02-12-2021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044C4A9-782E-E744-A02A-4943052618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894A4D3-4B3E-E542-AED4-931D301C09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767E0-3D90-CF47-B6E3-EE8A7AE603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7740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9653541-3D12-8B40-8B3F-6E6883E5F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325" y="-82275"/>
            <a:ext cx="15192000" cy="1085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3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A7F613A-9E6D-CD4E-BCF1-A04F89015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F9F8406A-EE7A-844E-9E0F-4407485DB6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2658C48-24A5-5B4E-9971-9734992645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CD4E0DA2-5A28-294B-B6A9-70AE6FA19F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A465F45E-91B3-644B-A5EE-49B827BAF0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37463571-6E75-1C47-BD0B-0E72F1ECC3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32743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875C745-3A05-A547-B804-7229E565AB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8920810-87ED-CC45-B9AC-6FF1E2A9C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F9C6749E-3C58-9A41-AC6D-3FA374CAE3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5EC356A3-AB59-1B48-A892-4A48208D0F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42996E81-FCFA-6F4A-8FFC-2BF2CE3AB5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1ADA6B2D-99A1-3542-BD8B-E222FBC222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5088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nnis, vaardigheden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2AA0C105-A499-5A49-8492-A418EB6952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F7804D79-3AF8-204C-946A-4A3DC1305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094FD3B1-8990-E140-856F-91F929B0D0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5F5C0190-D67C-3248-A788-49D707A326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BDBE100F-8989-C740-8673-ABF7B10A01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792FCEAC-2460-0547-9F00-07ADBEB8DD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16698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e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6B58204-2A52-284F-9985-1B8BAC92C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AB77B5F1-05DB-3C44-8616-6B64034445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9191CCF5-EF6C-1C4A-A660-AA20279047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F0A5ABB5-F0A1-C444-8661-8370035E25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E68423EE-314E-304E-8DE2-092FC42ACF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2CDAA0C6-1114-8A42-A6C9-31492C70EA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5835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efa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E1167CCC-025A-9548-91D0-E46F233C3B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47641D51-857C-9C46-8FC0-AAAA79F434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73F97AE6-1B11-5144-8FB4-AA9F0BF229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41B4586E-98E1-7D4C-87B8-47CCFA3B1F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9EC96901-541F-E147-9861-95BA0A62B3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D3908556-B045-8544-BE8D-3DEE4F6121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9337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CA997CD-0E40-BF47-A1EC-0DD35615D7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4874" y="-60763"/>
            <a:ext cx="15289097" cy="10813337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DDFDFDBE-7F8E-E046-91F6-DEB8FF5AC2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7D9C2638-633B-E04C-B01C-6D3E0F4281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BB1C3407-13DC-5940-9E45-2047AA9186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51CCA603-D70F-E146-8B95-4123211BD3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8B081A20-7811-8646-9814-9856F246E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8585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oordelen - w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CD0444D7-3323-4E40-BE65-C3AA9590E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E2AA6E2-1431-BD46-9E3C-9795652F4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AB0A0102-A764-194C-8676-580203A06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2F904B6B-E127-8547-8285-6EE3B82415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558C92C1-5AE1-7445-9A1E-04B024EE5A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D8575EB4-392E-5A4F-B1F2-DAB2D1CF51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27326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oordelen - W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A561C21-CDDA-EF4C-ADC5-4C19BA0B3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11EC5D1F-C120-1E47-92F8-B69F7B9DD9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601B8A02-0EB7-B541-936E-C82D0E47A9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9D4E91CC-9318-8B40-BD69-C79D53E882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676D9FC9-E23A-594E-A544-6C0B379705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5778E584-EFA7-1946-AF9D-69814386C8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4506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oordelen - ho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afel&#10;&#10;Automatisch gegenereerde beschrijving">
            <a:extLst>
              <a:ext uri="{FF2B5EF4-FFF2-40B4-BE49-F238E27FC236}">
                <a16:creationId xmlns:a16="http://schemas.microsoft.com/office/drawing/2014/main" id="{D4A1C6B0-5B99-F242-B84F-9773285D53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86580EE-6226-7D47-9702-475560254D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1C8BFFC2-5C99-B84F-8AB5-0662B243E6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ED51743C-27B4-FC44-8BD6-B4C920AA8D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61CE0B35-9B97-404E-B7D6-2CA60F49F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FE546264-29C9-224B-BD1B-A5AAD41323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73415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im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3D1E14C-72C9-7A43-A996-A4B5089CA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EB73F17C-062F-4D42-B521-B0D39CD086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6E4F1813-8E28-7F44-92ED-A9ED27BA6F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FC18D2DA-6DC1-7A4D-BA0E-EFC6CA21E8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55DDE125-9D3C-4B4E-8F2E-E289CD267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26AC42BA-E4BB-9C4D-9339-01D18B9B0F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750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i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D1163D4-8B0F-C84E-967D-E4D075B0D9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325" y="-60410"/>
            <a:ext cx="15240000" cy="1081263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A645002-7A3C-0541-80E6-C3C17DB124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7156" y="6683275"/>
            <a:ext cx="4096786" cy="338964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2107869D-37CE-3942-951F-EB361D78EF0C}"/>
              </a:ext>
            </a:extLst>
          </p:cNvPr>
          <p:cNvSpPr txBox="1"/>
          <p:nvPr userDrawn="1"/>
        </p:nvSpPr>
        <p:spPr>
          <a:xfrm>
            <a:off x="814647" y="5335608"/>
            <a:ext cx="336355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kern="1200" dirty="0">
                <a:solidFill>
                  <a:schemeClr val="tx1"/>
                </a:solidFill>
                <a:effectLst/>
                <a:latin typeface="Fontys Frutiger" pitchFamily="2" charset="0"/>
                <a:ea typeface="+mn-ea"/>
                <a:cs typeface="+mn-cs"/>
              </a:rPr>
              <a:t>Spinnenweb als leidraad voor de verticale as van het raamwerk</a:t>
            </a:r>
            <a:endParaRPr lang="nl-NL" sz="2000" kern="1200" dirty="0">
              <a:solidFill>
                <a:schemeClr val="tx1"/>
              </a:solidFill>
              <a:effectLst/>
              <a:latin typeface="Fontys Frutiger" pitchFamily="2" charset="0"/>
              <a:ea typeface="+mn-ea"/>
              <a:cs typeface="+mn-cs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9141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E64F44A-6980-C741-BDC4-FF883B21E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33350" y="-52383"/>
            <a:ext cx="15265400" cy="10796577"/>
          </a:xfrm>
          <a:prstGeom prst="rect">
            <a:avLst/>
          </a:prstGeom>
          <a:ln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F6B0478-3836-3F44-892C-C7C84BEECC7F}"/>
              </a:ext>
            </a:extLst>
          </p:cNvPr>
          <p:cNvSpPr txBox="1"/>
          <p:nvPr userDrawn="1"/>
        </p:nvSpPr>
        <p:spPr>
          <a:xfrm>
            <a:off x="51308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C40CF71-1D1D-6B4F-A8EC-5447588EF3A9}"/>
              </a:ext>
            </a:extLst>
          </p:cNvPr>
          <p:cNvSpPr txBox="1"/>
          <p:nvPr userDrawn="1"/>
        </p:nvSpPr>
        <p:spPr>
          <a:xfrm>
            <a:off x="748665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0D559E6-4582-1041-8CC3-22937D039035}"/>
              </a:ext>
            </a:extLst>
          </p:cNvPr>
          <p:cNvSpPr txBox="1"/>
          <p:nvPr userDrawn="1"/>
        </p:nvSpPr>
        <p:spPr>
          <a:xfrm>
            <a:off x="9842500" y="6413500"/>
            <a:ext cx="220980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17F4443-9F8B-7C42-9C00-ADBDAE23B100}"/>
              </a:ext>
            </a:extLst>
          </p:cNvPr>
          <p:cNvSpPr txBox="1"/>
          <p:nvPr userDrawn="1"/>
        </p:nvSpPr>
        <p:spPr>
          <a:xfrm>
            <a:off x="12172950" y="6413500"/>
            <a:ext cx="1936750" cy="284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4A7C396-4EFB-5348-85C6-FF19B46591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210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E4AF28CF-A709-D040-BAC3-475754BC34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60950" y="6413500"/>
            <a:ext cx="22669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FB4CAC9-079E-5644-B9CF-2BE4AC6053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358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81224AB0-55F1-1540-963F-F1199CDFA7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917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DCE26DD1-64D7-9340-BB78-C4E0BF7332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1729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2552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2ECFF33-EE30-FA4C-BB6D-91F674BC36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8" cy="10818000"/>
          </a:xfrm>
          <a:prstGeom prst="rect">
            <a:avLst/>
          </a:prstGeom>
        </p:spPr>
      </p:pic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976F0F2D-D9CF-7748-A4FD-59751D250C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E29F4E41-1E70-124F-9A7B-B6F890EEEB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C2FC2DDE-61C4-0443-8C34-3C44AD060C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3022A7BA-2088-EB4D-9634-F53E6C1AEE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583F9DE5-7EFA-CF4C-A162-0D5ACC0D1A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6646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isatiev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383CD41-3052-7347-BEDE-49922416C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8" cy="10818000"/>
          </a:xfrm>
          <a:prstGeom prst="rect">
            <a:avLst/>
          </a:prstGeom>
        </p:spPr>
      </p:pic>
      <p:sp>
        <p:nvSpPr>
          <p:cNvPr id="14" name="Tijdelijke aanduiding voor tekst 8">
            <a:extLst>
              <a:ext uri="{FF2B5EF4-FFF2-40B4-BE49-F238E27FC236}">
                <a16:creationId xmlns:a16="http://schemas.microsoft.com/office/drawing/2014/main" id="{58ED55E5-E49B-4447-B551-5A7C44EF69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5" name="Tijdelijke aanduiding voor tekst 8">
            <a:extLst>
              <a:ext uri="{FF2B5EF4-FFF2-40B4-BE49-F238E27FC236}">
                <a16:creationId xmlns:a16="http://schemas.microsoft.com/office/drawing/2014/main" id="{1FDC2AE0-4852-494F-B73B-BEE685C260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6" name="Tijdelijke aanduiding voor tekst 8">
            <a:extLst>
              <a:ext uri="{FF2B5EF4-FFF2-40B4-BE49-F238E27FC236}">
                <a16:creationId xmlns:a16="http://schemas.microsoft.com/office/drawing/2014/main" id="{3E169A8A-CE9A-2440-B032-414F13EF0F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F1D777CD-7A16-3242-9246-C19611A64B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8" name="Tijdelijke aanduiding voor tekst 8">
            <a:extLst>
              <a:ext uri="{FF2B5EF4-FFF2-40B4-BE49-F238E27FC236}">
                <a16:creationId xmlns:a16="http://schemas.microsoft.com/office/drawing/2014/main" id="{9E3D21F7-DAD0-024C-A837-C3475DDF68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3103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stuur en leidersch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8246755D-51EC-D14B-B3D3-EE27BA7388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025" y="-64894"/>
            <a:ext cx="15181400" cy="10821600"/>
          </a:xfrm>
          <a:prstGeom prst="rect">
            <a:avLst/>
          </a:prstGeom>
        </p:spPr>
      </p:pic>
      <p:sp>
        <p:nvSpPr>
          <p:cNvPr id="19" name="Tijdelijke aanduiding voor tekst 8">
            <a:extLst>
              <a:ext uri="{FF2B5EF4-FFF2-40B4-BE49-F238E27FC236}">
                <a16:creationId xmlns:a16="http://schemas.microsoft.com/office/drawing/2014/main" id="{75895E1F-ACC9-FC4D-A6BC-45BDF31BF6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226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20" name="Tijdelijke aanduiding voor tekst 8">
            <a:extLst>
              <a:ext uri="{FF2B5EF4-FFF2-40B4-BE49-F238E27FC236}">
                <a16:creationId xmlns:a16="http://schemas.microsoft.com/office/drawing/2014/main" id="{91328A0F-74AE-6247-B418-B28B64DBA7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625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21" name="Tijdelijke aanduiding voor tekst 8">
            <a:extLst>
              <a:ext uri="{FF2B5EF4-FFF2-40B4-BE49-F238E27FC236}">
                <a16:creationId xmlns:a16="http://schemas.microsoft.com/office/drawing/2014/main" id="{E6D6A481-3309-1E48-B7E2-3E102D8857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374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22" name="Tijdelijke aanduiding voor tekst 8">
            <a:extLst>
              <a:ext uri="{FF2B5EF4-FFF2-40B4-BE49-F238E27FC236}">
                <a16:creationId xmlns:a16="http://schemas.microsoft.com/office/drawing/2014/main" id="{13CDAC55-83EE-CD4F-9325-F5502C3429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933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23" name="Tijdelijke aanduiding voor tekst 8">
            <a:extLst>
              <a:ext uri="{FF2B5EF4-FFF2-40B4-BE49-F238E27FC236}">
                <a16:creationId xmlns:a16="http://schemas.microsoft.com/office/drawing/2014/main" id="{DA86F5F0-F250-3540-B259-F5714BB198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745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72389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3AAEC6B-5089-DC4B-8817-8BCCEAAD14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C92D2DEB-42D3-5D4B-9211-1113F70666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067A033B-D24B-E34D-9792-CAA8F29031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083A2261-96DD-114C-A045-BAF25A38B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C9BB73C3-119A-7D4B-B733-57832C45B3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60209EE0-F566-D949-88C7-9201DD14B8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5240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samens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DBF6C78-5CA1-C849-9A7E-6D79066590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E1518C4-49B8-5447-8312-53B15147A3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1908C7A0-1C01-7D42-AD58-9B88D95B5E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0C833EEA-E293-DA42-A351-417BC25B10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4BA8FB62-2A09-8146-A728-F458FC36B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80DA54FF-EEBA-3442-8844-33B3761782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50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ver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EBE3AF7-A079-F345-954C-A57F75868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4874" y="-63094"/>
            <a:ext cx="15289097" cy="10818000"/>
          </a:xfrm>
          <a:prstGeom prst="rect">
            <a:avLst/>
          </a:prstGeom>
        </p:spPr>
      </p:pic>
      <p:sp>
        <p:nvSpPr>
          <p:cNvPr id="8" name="Tijdelijke aanduiding voor tekst 8">
            <a:extLst>
              <a:ext uri="{FF2B5EF4-FFF2-40B4-BE49-F238E27FC236}">
                <a16:creationId xmlns:a16="http://schemas.microsoft.com/office/drawing/2014/main" id="{46166279-47BA-7A46-9E28-F51BBFCAEE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09900" y="6413500"/>
            <a:ext cx="21082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EE88B80E-A3C5-3B42-8DCF-8C77643E97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9850" y="6413500"/>
            <a:ext cx="2324100" cy="28575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1" name="Tijdelijke aanduiding voor tekst 8">
            <a:extLst>
              <a:ext uri="{FF2B5EF4-FFF2-40B4-BE49-F238E27FC236}">
                <a16:creationId xmlns:a16="http://schemas.microsoft.com/office/drawing/2014/main" id="{6373601A-7FD9-8345-83E4-84D173A287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24750" y="6426200"/>
            <a:ext cx="22860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2" name="Tijdelijke aanduiding voor tekst 8">
            <a:extLst>
              <a:ext uri="{FF2B5EF4-FFF2-40B4-BE49-F238E27FC236}">
                <a16:creationId xmlns:a16="http://schemas.microsoft.com/office/drawing/2014/main" id="{7AFFDA9E-3DA5-AB45-A15E-24629ECBA4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80600" y="6426200"/>
            <a:ext cx="231140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E900BACD-633B-884B-8801-1B8138434B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261850" y="6413500"/>
            <a:ext cx="1936750" cy="2844800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5190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47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9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0A589B6F-2526-F744-BE3B-67FED4A1D883}"/>
              </a:ext>
            </a:extLst>
          </p:cNvPr>
          <p:cNvSpPr txBox="1"/>
          <p:nvPr/>
        </p:nvSpPr>
        <p:spPr>
          <a:xfrm>
            <a:off x="10890913" y="9949218"/>
            <a:ext cx="1119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Versie 1.4</a:t>
            </a:r>
          </a:p>
        </p:txBody>
      </p:sp>
    </p:spTree>
    <p:extLst>
      <p:ext uri="{BB962C8B-B14F-4D97-AF65-F5344CB8AC3E}">
        <p14:creationId xmlns:p14="http://schemas.microsoft.com/office/powerpoint/2010/main" val="918360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DA64FD9-6522-E341-A12E-4F56FE5A8D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F79AA00-C097-284D-8BE4-43FC1202E6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3624115-564C-EC49-B3B7-EBE8020BD6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3EF84E1-E391-C54F-B5DF-8371EC2B9C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ED8E47A-C29C-7542-9287-3905319425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3136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4A7D106-C1DB-434C-85BD-0C26E05ACD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F3D51F-95F0-9849-AA5A-5B76CB6ADD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4C28696-A655-CD48-AD03-09D2E62A0E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00C36E0-A618-A340-ADD6-7BA98A7106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813C8DA-9A2D-2E4E-9E3C-7531E95EB2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361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5E09DCE8-FB3C-9A47-B49C-0E7CA55237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D8D623-AB49-A14D-8E29-5ADCC772A2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43404DC-1E41-274A-BDF5-DE57F54CA6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DE9D237-DE2B-D743-99E3-D4F9BE6BD6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B9C61109-3026-464A-AE76-36631939DC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40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3206A2B-13E5-E043-8DA9-8C9F89BE72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178FFF-AE1E-8540-86F4-C4D84B9316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3D92AB-8464-154F-9E08-D6B2254B71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4304D64-D001-A143-8550-AAFB98FA5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10B8D72-64B6-3148-B5A0-8E5F0919FE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1745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1BA6086-DB4F-6A47-A008-C18233F971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1FA633-BA23-B343-98F4-BD6AFD487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0FD9A43-A32A-AC43-B45A-485191B73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3D7EF56-EA8E-AD4D-B13C-E5942CC4B8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CC31411-46CD-B448-84AD-54650E99D2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089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AC3732D-4EE3-9940-9B6D-1DA075C0AA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4D8650-6E09-9746-9F88-E14DD82B8F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68B554-7BEF-7246-A16E-7CB0175CB3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28A7D1A-84D5-F44E-87E0-6B7C0EB2B2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4596943-78C2-BE4E-9D50-E9473C3090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427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6C06D73-D4B9-D840-85EA-06D6900320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B003A5-B52E-FD47-B57D-88E8E66FDC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F6E176-74CC-6E4A-86C8-3012BF5606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E4556E8-B9AE-1145-9931-B38317F7A4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51C9C97-9632-8F41-AF54-8667ECFB2A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1849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AC7DE4A-9A60-4E48-A653-75CD60BC7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9AB668-5C3B-AB42-A012-23B516655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DE1A65-35FE-074A-80A3-6920414791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D30CFAF-7C62-3947-923B-43D16AD6DD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1C1AA3D-83E6-114D-9400-769898DAB4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9013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9F15A63-ABE8-6B47-8FF5-33C2A4D0D7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2AE659-BC2F-8145-9575-BF5CB622B2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446F1BB-2A65-B14F-A1DA-624DE21B68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970B63D-BD1D-2F46-A5CA-6C6E029AA5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29D9490-8670-B34A-8C83-4CB1929B2A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770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891E987-CF79-0641-A18F-7D8BD0B32F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54FA42-51D9-134E-8E5C-C0A82C74CA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800207-32B3-2C48-9871-1C170685B0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E172F24-7D29-6042-9B7F-F1703304A3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B5BC7EF-C084-AF4F-8E68-26F341968A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5881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475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04344D1-4E3B-894B-B55C-9723447D0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98B628-4AA8-E044-B04E-AB358DDADF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8D0289C-972E-804D-B742-7FC40B7AC3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34C172-C89A-8A42-9DC6-55C3301B27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70E0256-0F46-E24C-AA2C-3BB2702F7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880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173270B-5DA2-204E-B578-05D56D6789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C2B24E-7F92-AA42-962B-0F0C706A1A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28A6A8-E453-F44F-8FEB-ADB5DCE3C4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F4B3D4-8675-754B-948C-C6AD7F3C0D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AEC48859-726D-7F42-A94B-040F882564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412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68AF6FA-713E-714D-B654-5826479BE5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05080E-D261-FF40-B745-5E5FCB88A2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F3A83A6-3A63-434C-8719-D49010D280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B51645D-75F1-814F-B8E9-4939F61731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033D1FE5-F47C-4C4D-A408-6D0B195FD4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6720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CB9E882-4C10-764F-B5B6-8C40CF2BDD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7E7431-83F0-3B4F-BCF3-DD5DF184F5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A7AAB53-6B37-B944-B7F1-6E682AF34F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4D57FE1-F771-7940-A2DB-3078E417EA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52161AE-7D82-5741-8D27-18A2E2F768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4860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AD1C707-2C78-3341-AD89-ADE3906B7C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16A330-AFEC-494D-ADFF-CD82B85D7F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CCC8A6-5C68-6F43-ACDA-0302709ED9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50FAA4-109B-7A4B-867B-42F455659B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19A39FC4-55B7-FB4A-99E6-7B3DEACB55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259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744B4E6-C64C-8748-B1F4-3D04130768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D696AE-FE61-D747-8CEF-8A399B569D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54D6E5F-FB71-A14D-85A5-4F6D026184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BDE725B-1923-6E45-99BD-DA9D2AFDB8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FA0C245-1BEC-2146-BFAA-BE4B4E70EA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442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EC45496-2678-ED46-A9EC-7D3FFFBDF0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CA5D570-261E-514A-8B0D-9399AE743E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CB53C70-1F94-5842-BF24-B049573DA0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30BFFA0-5A85-6949-8252-979F8DADCC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8910532E-8695-E440-8AB2-E3F88C9B86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90830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0B4026D55F8B4DAB583FA789AB1FA5" ma:contentTypeVersion="9" ma:contentTypeDescription="Een nieuw document maken." ma:contentTypeScope="" ma:versionID="0e672fd429ef0de55f0408b3249d06c3">
  <xsd:schema xmlns:xsd="http://www.w3.org/2001/XMLSchema" xmlns:xs="http://www.w3.org/2001/XMLSchema" xmlns:p="http://schemas.microsoft.com/office/2006/metadata/properties" xmlns:ns2="73e0a15f-03fd-4d2e-a8bf-89f2f951cec2" xmlns:ns3="2d96efe0-41d8-475c-bc42-630fd3221955" targetNamespace="http://schemas.microsoft.com/office/2006/metadata/properties" ma:root="true" ma:fieldsID="9cfb6c74e6120bd92a2541b5f2dcc59b" ns2:_="" ns3:_="">
    <xsd:import namespace="73e0a15f-03fd-4d2e-a8bf-89f2f951cec2"/>
    <xsd:import namespace="2d96efe0-41d8-475c-bc42-630fd32219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0a15f-03fd-4d2e-a8bf-89f2f951c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96efe0-41d8-475c-bc42-630fd322195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843DD00-28B4-4009-908B-0F0B3E8EC5F3}"/>
</file>

<file path=customXml/itemProps2.xml><?xml version="1.0" encoding="utf-8"?>
<ds:datastoreItem xmlns:ds="http://schemas.openxmlformats.org/officeDocument/2006/customXml" ds:itemID="{7EA7A659-61DB-4D6D-996C-C6AE1AC57669}"/>
</file>

<file path=customXml/itemProps3.xml><?xml version="1.0" encoding="utf-8"?>
<ds:datastoreItem xmlns:ds="http://schemas.openxmlformats.org/officeDocument/2006/customXml" ds:itemID="{E882ED4C-B71A-4C5F-B63C-7418245E769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2</Words>
  <Application>Microsoft Macintosh PowerPoint</Application>
  <PresentationFormat>Aangepast</PresentationFormat>
  <Paragraphs>1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Fontys Frutiger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Beeren, Ilse (1808818)</dc:creator>
  <cp:lastModifiedBy>Beeren, Ilse (1808818)</cp:lastModifiedBy>
  <cp:revision>11</cp:revision>
  <dcterms:created xsi:type="dcterms:W3CDTF">2021-06-30T12:46:43Z</dcterms:created>
  <dcterms:modified xsi:type="dcterms:W3CDTF">2021-12-02T10:50:28Z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0x0101006B0B4026D55F8B4DAB583FA789AB1FA5</vt:lpwstr>
  </property>
</Properties>
</file>