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21"/>
  </p:handout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73" r:id="rId12"/>
    <p:sldId id="27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7"/>
    <p:restoredTop sz="94694"/>
  </p:normalViewPr>
  <p:slideViewPr>
    <p:cSldViewPr snapToGrid="0" snapToObjects="1">
      <p:cViewPr varScale="1">
        <p:scale>
          <a:sx n="77" d="100"/>
          <a:sy n="77" d="100"/>
        </p:scale>
        <p:origin x="190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EAB06D1-D6A6-B54E-8828-605F8CA414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75F106-E231-F549-8A8E-04E3CBA21B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B6A66-0888-6845-A06D-D5BBF5E60EA8}" type="datetimeFigureOut">
              <a:rPr lang="nl-NL" smtClean="0"/>
              <a:t>02-12-2021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44C4A9-782E-E744-A02A-4943052618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94A4D3-4B3E-E542-AED4-931D301C09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767E0-3D90-CF47-B6E3-EE8A7AE603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774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C4E9C8F-7581-3544-82BB-B55E444D0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6496" y="-92989"/>
            <a:ext cx="15156000" cy="10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3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7F613A-9E6D-CD4E-BCF1-A04F89015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FF78289-5580-194B-94AA-D6C014960AD2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4FF04F-E792-B649-A1B0-CBFED66EBF9D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E87C3F0-6DAF-2F4F-96BD-000898446DBE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904FAE7-5CE5-5445-A30E-262B6966970A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FA9B1B1-0FFB-6C4D-BE40-67BC0A31E38F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274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875C745-3A05-A547-B804-7229E565A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6129439-7394-574E-9C68-4A73A8A2E55E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AB8FAB0-F146-854D-8034-AC7740289A54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04E97FF-0610-8448-9461-E048811181BB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CEC18D2-D1E9-3A4C-9D90-A765469BB534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FA3C7D5-5EB6-9B4F-8C6A-35CD6704A149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5088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nnis, vaardigheden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AA0C105-A499-5A49-8492-A418EB695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453A69D-9C48-6041-9619-613405C15455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7482772-B95B-1D47-AE06-FDC5FA9F3971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FE92FD6-748B-EE4A-9E56-E5C259E6A003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9CFF96-E7C6-3A48-A74E-2391ADE4CE77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2ADAE19-EA72-A64E-A288-6E36D9BEF3C0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669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6B58204-2A52-284F-9985-1B8BAC92C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1CE8838-FE59-1D41-B016-53F8037B31DA}"/>
              </a:ext>
            </a:extLst>
          </p:cNvPr>
          <p:cNvSpPr txBox="1"/>
          <p:nvPr userDrawn="1"/>
        </p:nvSpPr>
        <p:spPr>
          <a:xfrm>
            <a:off x="30226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9184CA7-D20E-6E40-AA03-281832796BAA}"/>
              </a:ext>
            </a:extLst>
          </p:cNvPr>
          <p:cNvSpPr txBox="1"/>
          <p:nvPr userDrawn="1"/>
        </p:nvSpPr>
        <p:spPr>
          <a:xfrm>
            <a:off x="52070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8751947-5C0B-4E45-B03F-2ED4729C4D41}"/>
              </a:ext>
            </a:extLst>
          </p:cNvPr>
          <p:cNvSpPr txBox="1"/>
          <p:nvPr userDrawn="1"/>
        </p:nvSpPr>
        <p:spPr>
          <a:xfrm>
            <a:off x="75628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F01403-E5F8-FD45-863C-BBD3DA5073C3}"/>
              </a:ext>
            </a:extLst>
          </p:cNvPr>
          <p:cNvSpPr txBox="1"/>
          <p:nvPr userDrawn="1"/>
        </p:nvSpPr>
        <p:spPr>
          <a:xfrm>
            <a:off x="9918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313F85F-C69B-8741-B10E-5DCDD02B9C80}"/>
              </a:ext>
            </a:extLst>
          </p:cNvPr>
          <p:cNvSpPr txBox="1"/>
          <p:nvPr userDrawn="1"/>
        </p:nvSpPr>
        <p:spPr>
          <a:xfrm>
            <a:off x="122491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5835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efa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1167CCC-025A-9548-91D0-E46F233C3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F122CD9-2004-7047-96E7-EF4B20FAD918}"/>
              </a:ext>
            </a:extLst>
          </p:cNvPr>
          <p:cNvSpPr txBox="1"/>
          <p:nvPr userDrawn="1"/>
        </p:nvSpPr>
        <p:spPr>
          <a:xfrm>
            <a:off x="30099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BA0A815-5364-3749-9422-E9E44A4A3927}"/>
              </a:ext>
            </a:extLst>
          </p:cNvPr>
          <p:cNvSpPr txBox="1"/>
          <p:nvPr userDrawn="1"/>
        </p:nvSpPr>
        <p:spPr>
          <a:xfrm>
            <a:off x="51943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B89F10E-80E7-8941-BEED-C56D93643152}"/>
              </a:ext>
            </a:extLst>
          </p:cNvPr>
          <p:cNvSpPr txBox="1"/>
          <p:nvPr userDrawn="1"/>
        </p:nvSpPr>
        <p:spPr>
          <a:xfrm>
            <a:off x="75501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D823117-7943-E94A-B663-563CFD060F01}"/>
              </a:ext>
            </a:extLst>
          </p:cNvPr>
          <p:cNvSpPr txBox="1"/>
          <p:nvPr userDrawn="1"/>
        </p:nvSpPr>
        <p:spPr>
          <a:xfrm>
            <a:off x="99060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A7ACE9B-A907-4B48-98A4-5325C4229A59}"/>
              </a:ext>
            </a:extLst>
          </p:cNvPr>
          <p:cNvSpPr txBox="1"/>
          <p:nvPr userDrawn="1"/>
        </p:nvSpPr>
        <p:spPr>
          <a:xfrm>
            <a:off x="122364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933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CA997CD-0E40-BF47-A1EC-0DD35615D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4874" y="-60763"/>
            <a:ext cx="15289097" cy="1081333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92F6B77-E731-8249-B6B1-6736FB591DE8}"/>
              </a:ext>
            </a:extLst>
          </p:cNvPr>
          <p:cNvSpPr txBox="1"/>
          <p:nvPr userDrawn="1"/>
        </p:nvSpPr>
        <p:spPr>
          <a:xfrm>
            <a:off x="30226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7562205-F2ED-4647-A867-CDC586271208}"/>
              </a:ext>
            </a:extLst>
          </p:cNvPr>
          <p:cNvSpPr txBox="1"/>
          <p:nvPr userDrawn="1"/>
        </p:nvSpPr>
        <p:spPr>
          <a:xfrm>
            <a:off x="52070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0C17639-698C-6346-9596-EC15893440EF}"/>
              </a:ext>
            </a:extLst>
          </p:cNvPr>
          <p:cNvSpPr txBox="1"/>
          <p:nvPr userDrawn="1"/>
        </p:nvSpPr>
        <p:spPr>
          <a:xfrm>
            <a:off x="75628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3A2C654-8CFF-EB4C-9168-6A1F82A117D5}"/>
              </a:ext>
            </a:extLst>
          </p:cNvPr>
          <p:cNvSpPr txBox="1"/>
          <p:nvPr userDrawn="1"/>
        </p:nvSpPr>
        <p:spPr>
          <a:xfrm>
            <a:off x="9918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27AEB7D-16DA-F84F-AA1C-9733F30DEE7A}"/>
              </a:ext>
            </a:extLst>
          </p:cNvPr>
          <p:cNvSpPr txBox="1"/>
          <p:nvPr userDrawn="1"/>
        </p:nvSpPr>
        <p:spPr>
          <a:xfrm>
            <a:off x="122491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8585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w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D0444D7-3323-4E40-BE65-C3AA9590E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D67E480-602D-564C-A51D-8FD326C35358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BFCAB9-8572-164F-9396-2C7356D664F4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D62594-2A07-9748-ADB3-DF6D7AFFA850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129BAD-1191-2646-AAB2-C59D8507C4FE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0C4EF5-BD5D-E940-A539-D0D6374FE9CE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2732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W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A561C21-CDDA-EF4C-ADC5-4C19BA0B3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C3866B9-6F98-8343-A9D9-78D8A15C81E1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7A7697D-7103-5B48-8B71-0DB6D6A88146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80B1D7C-86B7-3443-8EC3-B7BB74E601FE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EFA4CC4-8D63-F643-B675-947B46C928FD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18E5F35-5395-BD49-AAB4-D1FE627D9050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4506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h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D4A1C6B0-5B99-F242-B84F-9773285D5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384CCB6-51D9-084C-B91D-4EDC59A648BA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0E81FA1-6DAF-C343-8642-DBBD7067C71F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E2FE77C-CC3E-A14D-91D5-402BCFFB57A3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9A05648-8F00-834E-881B-523101E11B32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E1E2F99-3B11-0D40-BAE6-849BC784EB5D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3415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im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3D1E14C-72C9-7A43-A996-A4B5089CA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3F444F1-7CA6-DF4A-A3EE-4C1029795249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AEFF1E2-F91B-3A49-82F1-EB3ECDD0FF1D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11DC4D8-6F7B-5B4F-B219-74A74EA34B0B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490A75F-8004-9A49-903B-FDB78CEC1713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054FBAF-6CBB-EC4E-A0FC-7AC8BEED83F7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75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D1163D4-8B0F-C84E-967D-E4D075B0D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325" y="-60410"/>
            <a:ext cx="15240000" cy="108126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A09E3A3-745C-834F-ADF0-6815334ADD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156" y="6683275"/>
            <a:ext cx="4096786" cy="338964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D3CD726-C662-664D-8D5E-9B1EC664948D}"/>
              </a:ext>
            </a:extLst>
          </p:cNvPr>
          <p:cNvSpPr txBox="1"/>
          <p:nvPr userDrawn="1"/>
        </p:nvSpPr>
        <p:spPr>
          <a:xfrm>
            <a:off x="814647" y="5335608"/>
            <a:ext cx="33635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kern="1200" dirty="0">
                <a:solidFill>
                  <a:schemeClr val="tx1"/>
                </a:solidFill>
                <a:effectLst/>
                <a:latin typeface="Fontys Frutiger" pitchFamily="2" charset="0"/>
                <a:ea typeface="+mn-ea"/>
                <a:cs typeface="+mn-cs"/>
              </a:rPr>
              <a:t>Spinnenweb als leidraad voor de verticale as van het raamwerk</a:t>
            </a:r>
            <a:endParaRPr lang="nl-NL" sz="2000" kern="1200" dirty="0">
              <a:solidFill>
                <a:schemeClr val="tx1"/>
              </a:solidFill>
              <a:effectLst/>
              <a:latin typeface="Fontys Frutiger" pitchFamily="2" charset="0"/>
              <a:ea typeface="+mn-ea"/>
              <a:cs typeface="+mn-cs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914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E64F44A-6980-C741-BDC4-FF883B21E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46050" y="-52383"/>
            <a:ext cx="15265400" cy="10796577"/>
          </a:xfrm>
          <a:prstGeom prst="rect">
            <a:avLst/>
          </a:prstGeom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F6B0478-3836-3F44-892C-C7C84BEECC7F}"/>
              </a:ext>
            </a:extLst>
          </p:cNvPr>
          <p:cNvSpPr txBox="1"/>
          <p:nvPr userDrawn="1"/>
        </p:nvSpPr>
        <p:spPr>
          <a:xfrm>
            <a:off x="51308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C40CF71-1D1D-6B4F-A8EC-5447588EF3A9}"/>
              </a:ext>
            </a:extLst>
          </p:cNvPr>
          <p:cNvSpPr txBox="1"/>
          <p:nvPr userDrawn="1"/>
        </p:nvSpPr>
        <p:spPr>
          <a:xfrm>
            <a:off x="74866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0D559E6-4582-1041-8CC3-22937D039035}"/>
              </a:ext>
            </a:extLst>
          </p:cNvPr>
          <p:cNvSpPr txBox="1"/>
          <p:nvPr userDrawn="1"/>
        </p:nvSpPr>
        <p:spPr>
          <a:xfrm>
            <a:off x="98425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17F4443-9F8B-7C42-9C00-ADBDAE23B100}"/>
              </a:ext>
            </a:extLst>
          </p:cNvPr>
          <p:cNvSpPr txBox="1"/>
          <p:nvPr userDrawn="1"/>
        </p:nvSpPr>
        <p:spPr>
          <a:xfrm>
            <a:off x="121729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552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2ECFF33-EE30-FA4C-BB6D-91F674BC36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8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EDC2AE5-035F-7640-B43C-7A0517BB851A}"/>
              </a:ext>
            </a:extLst>
          </p:cNvPr>
          <p:cNvSpPr txBox="1"/>
          <p:nvPr userDrawn="1"/>
        </p:nvSpPr>
        <p:spPr>
          <a:xfrm>
            <a:off x="30099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C334C89-625C-AE43-9C74-78379DA82A56}"/>
              </a:ext>
            </a:extLst>
          </p:cNvPr>
          <p:cNvSpPr txBox="1"/>
          <p:nvPr userDrawn="1"/>
        </p:nvSpPr>
        <p:spPr>
          <a:xfrm>
            <a:off x="51943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516C6A5-B96B-A34A-BC64-32D71130C786}"/>
              </a:ext>
            </a:extLst>
          </p:cNvPr>
          <p:cNvSpPr txBox="1"/>
          <p:nvPr userDrawn="1"/>
        </p:nvSpPr>
        <p:spPr>
          <a:xfrm>
            <a:off x="75501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C238A1B-9DCC-0841-B079-4D6C0A774BD2}"/>
              </a:ext>
            </a:extLst>
          </p:cNvPr>
          <p:cNvSpPr txBox="1"/>
          <p:nvPr userDrawn="1"/>
        </p:nvSpPr>
        <p:spPr>
          <a:xfrm>
            <a:off x="99060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061330B-F97B-EF4D-8AB0-01F29C178F96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664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v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83CD41-3052-7347-BEDE-49922416C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8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B7FAC9-BAED-3242-A5A7-A4CE30C92BC7}"/>
              </a:ext>
            </a:extLst>
          </p:cNvPr>
          <p:cNvSpPr txBox="1"/>
          <p:nvPr userDrawn="1"/>
        </p:nvSpPr>
        <p:spPr>
          <a:xfrm>
            <a:off x="30353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D143D31-ED00-8543-A68D-04D563607664}"/>
              </a:ext>
            </a:extLst>
          </p:cNvPr>
          <p:cNvSpPr txBox="1"/>
          <p:nvPr userDrawn="1"/>
        </p:nvSpPr>
        <p:spPr>
          <a:xfrm>
            <a:off x="52197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7336957-48D8-1249-B15D-8D4454462C71}"/>
              </a:ext>
            </a:extLst>
          </p:cNvPr>
          <p:cNvSpPr txBox="1"/>
          <p:nvPr userDrawn="1"/>
        </p:nvSpPr>
        <p:spPr>
          <a:xfrm>
            <a:off x="75755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CAB31-6D2C-8D44-A870-6C6194F125BF}"/>
              </a:ext>
            </a:extLst>
          </p:cNvPr>
          <p:cNvSpPr txBox="1"/>
          <p:nvPr userDrawn="1"/>
        </p:nvSpPr>
        <p:spPr>
          <a:xfrm>
            <a:off x="9931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3C15A5-FF08-B44E-8855-B76FE5F00401}"/>
              </a:ext>
            </a:extLst>
          </p:cNvPr>
          <p:cNvSpPr txBox="1"/>
          <p:nvPr userDrawn="1"/>
        </p:nvSpPr>
        <p:spPr>
          <a:xfrm>
            <a:off x="122618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310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stuur en leidersch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46755D-51EC-D14B-B3D3-EE27BA738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25" y="-64894"/>
            <a:ext cx="15181400" cy="10821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9CF5118-147B-0E4A-9595-20B1260313E0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EDD4EE0-70EC-484D-81BE-DB86D95E37A1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9CA424-2D4A-7142-B857-C38A045AE085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FC62152-5C30-C94D-8727-EBB89410F4DB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15EF5E3-9A2B-BD43-B230-224DCC3066F7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238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3AAEC6B-5089-DC4B-8817-8BCCEAAD1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20EDEF1-147A-D84F-8373-815930FC5813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8C4B688-4C2C-3940-9273-DB2B4329181E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A0C85F0-3B62-E840-9E0D-5AE0194B7AB3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5E3B2DC-DBFB-0F47-8536-5572662943A3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6B875CE-30DD-544B-A342-75942F1AF188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524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amsamen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DBF6C78-5CA1-C849-9A7E-6D79066590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0DBD59F-8CD2-6C4A-A5DF-265A41EC0788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092A848-AD89-4E46-A82F-A1F5122CFFC2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5179F7C-4516-AC4A-9E45-33187E36199F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A584CBF-2B7C-3947-AC56-712050DB5D95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876242C-0522-B949-B8A4-A72E446B2927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50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ver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EBE3AF7-A079-F345-954C-A57F75868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BD9D590-A80E-E549-91A6-41B5B7E1B85C}"/>
              </a:ext>
            </a:extLst>
          </p:cNvPr>
          <p:cNvSpPr txBox="1"/>
          <p:nvPr userDrawn="1"/>
        </p:nvSpPr>
        <p:spPr>
          <a:xfrm>
            <a:off x="3048000" y="6413500"/>
            <a:ext cx="20320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55AD0B1-A96F-7643-B58A-DFDC6459F9D9}"/>
              </a:ext>
            </a:extLst>
          </p:cNvPr>
          <p:cNvSpPr txBox="1"/>
          <p:nvPr userDrawn="1"/>
        </p:nvSpPr>
        <p:spPr>
          <a:xfrm>
            <a:off x="52324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287FC15-7E24-674C-9293-3B91864C7D83}"/>
              </a:ext>
            </a:extLst>
          </p:cNvPr>
          <p:cNvSpPr txBox="1"/>
          <p:nvPr userDrawn="1"/>
        </p:nvSpPr>
        <p:spPr>
          <a:xfrm>
            <a:off x="75882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10EA83D-2C95-8441-B63C-DF5CA21D3989}"/>
              </a:ext>
            </a:extLst>
          </p:cNvPr>
          <p:cNvSpPr txBox="1"/>
          <p:nvPr userDrawn="1"/>
        </p:nvSpPr>
        <p:spPr>
          <a:xfrm>
            <a:off x="99441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34C02EA-94ED-6A41-B6AF-15659E1D4570}"/>
              </a:ext>
            </a:extLst>
          </p:cNvPr>
          <p:cNvSpPr txBox="1"/>
          <p:nvPr userDrawn="1"/>
        </p:nvSpPr>
        <p:spPr>
          <a:xfrm>
            <a:off x="122745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190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7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9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A589B6F-2526-F744-BE3B-67FED4A1D883}"/>
              </a:ext>
            </a:extLst>
          </p:cNvPr>
          <p:cNvSpPr txBox="1"/>
          <p:nvPr/>
        </p:nvSpPr>
        <p:spPr>
          <a:xfrm>
            <a:off x="10890913" y="9949218"/>
            <a:ext cx="111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Versie 1.4</a:t>
            </a:r>
          </a:p>
        </p:txBody>
      </p:sp>
    </p:spTree>
    <p:extLst>
      <p:ext uri="{BB962C8B-B14F-4D97-AF65-F5344CB8AC3E}">
        <p14:creationId xmlns:p14="http://schemas.microsoft.com/office/powerpoint/2010/main" val="91836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12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715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092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367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025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09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873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6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38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21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47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471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155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69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132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43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41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6761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B4026D55F8B4DAB583FA789AB1FA5" ma:contentTypeVersion="9" ma:contentTypeDescription="Een nieuw document maken." ma:contentTypeScope="" ma:versionID="0e672fd429ef0de55f0408b3249d06c3">
  <xsd:schema xmlns:xsd="http://www.w3.org/2001/XMLSchema" xmlns:xs="http://www.w3.org/2001/XMLSchema" xmlns:p="http://schemas.microsoft.com/office/2006/metadata/properties" xmlns:ns2="73e0a15f-03fd-4d2e-a8bf-89f2f951cec2" xmlns:ns3="2d96efe0-41d8-475c-bc42-630fd3221955" targetNamespace="http://schemas.microsoft.com/office/2006/metadata/properties" ma:root="true" ma:fieldsID="9cfb6c74e6120bd92a2541b5f2dcc59b" ns2:_="" ns3:_="">
    <xsd:import namespace="73e0a15f-03fd-4d2e-a8bf-89f2f951cec2"/>
    <xsd:import namespace="2d96efe0-41d8-475c-bc42-630fd32219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0a15f-03fd-4d2e-a8bf-89f2f951c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96efe0-41d8-475c-bc42-630fd322195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D90D4E4-8F1E-4523-B8F5-61F52EA5791E}"/>
</file>

<file path=customXml/itemProps2.xml><?xml version="1.0" encoding="utf-8"?>
<ds:datastoreItem xmlns:ds="http://schemas.openxmlformats.org/officeDocument/2006/customXml" ds:itemID="{BFB0F7AB-2738-4C89-BAA6-D9A716C646B9}"/>
</file>

<file path=customXml/itemProps3.xml><?xml version="1.0" encoding="utf-8"?>
<ds:datastoreItem xmlns:ds="http://schemas.openxmlformats.org/officeDocument/2006/customXml" ds:itemID="{1AEA9FC2-4129-4D74-8669-B4DE195CFF7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2</Words>
  <Application>Microsoft Macintosh PowerPoint</Application>
  <PresentationFormat>Aangepast</PresentationFormat>
  <Paragraphs>1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Fontys Frutiger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Beeren, Ilse (1808818)</dc:creator>
  <cp:lastModifiedBy>Beeren, Ilse (1808818)</cp:lastModifiedBy>
  <cp:revision>10</cp:revision>
  <dcterms:created xsi:type="dcterms:W3CDTF">2021-06-30T12:46:43Z</dcterms:created>
  <dcterms:modified xsi:type="dcterms:W3CDTF">2021-12-02T10:51:08Z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0x0101006B0B4026D55F8B4DAB583FA789AB1FA5</vt:lpwstr>
  </property>
</Properties>
</file>