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67" r:id="rId2"/>
    <p:sldId id="268" r:id="rId3"/>
    <p:sldId id="271" r:id="rId4"/>
    <p:sldId id="270" r:id="rId5"/>
    <p:sldId id="274" r:id="rId6"/>
    <p:sldId id="273" r:id="rId7"/>
    <p:sldId id="275" r:id="rId8"/>
    <p:sldId id="278" r:id="rId9"/>
    <p:sldId id="277" r:id="rId10"/>
    <p:sldId id="280" r:id="rId11"/>
    <p:sldId id="283" r:id="rId12"/>
    <p:sldId id="284" r:id="rId13"/>
    <p:sldId id="285" r:id="rId14"/>
    <p:sldId id="279" r:id="rId15"/>
    <p:sldId id="281" r:id="rId16"/>
    <p:sldId id="282" r:id="rId17"/>
    <p:sldId id="276" r:id="rId18"/>
    <p:sldId id="272" r:id="rId19"/>
    <p:sldId id="290" r:id="rId20"/>
    <p:sldId id="286" r:id="rId21"/>
    <p:sldId id="287" r:id="rId22"/>
    <p:sldId id="288" r:id="rId23"/>
    <p:sldId id="289" r:id="rId24"/>
    <p:sldId id="294" r:id="rId25"/>
    <p:sldId id="295" r:id="rId26"/>
    <p:sldId id="292" r:id="rId27"/>
    <p:sldId id="293" r:id="rId28"/>
    <p:sldId id="269" r:id="rId2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A7819C22-2546-4120-AB59-45995A4464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D20E6CA-44FD-47FA-A4A1-39FD825323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51843-0AEE-47C5-B86F-3DD70AED3011}" type="datetimeFigureOut">
              <a:rPr lang="nl-NL" smtClean="0"/>
              <a:t>8-10-2020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438C4E3-B293-4CF5-954F-74BC204852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3C4F80A-039D-4B1E-A8D5-40FCEF8897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BB35A-6A22-4E02-88F1-BF871FD511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3874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65E0B-80BF-43F3-AB15-9CC0E072D1F4}" type="datetimeFigureOut">
              <a:rPr lang="nl-NL" smtClean="0"/>
              <a:t>8-10-2020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10950C-5109-4C08-A8A0-AA0E0079C9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3686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731B05A-EC1E-4B6A-B03B-72AB22DE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0F3F8-5EC3-4C32-9395-34BC2A224C11}" type="datetimeFigureOut">
              <a:rPr lang="nl-NL" smtClean="0"/>
              <a:t>8-10-2020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D46C058-F700-4B38-A715-A71671CD3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45856A8-F43F-41D3-B017-4F0E084E4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C0645-D8D3-4D63-A797-581D006F1D57}" type="slidenum">
              <a:rPr lang="nl-NL" smtClean="0"/>
              <a:t>‹nr.›</a:t>
            </a:fld>
            <a:endParaRPr lang="nl-NL"/>
          </a:p>
        </p:txBody>
      </p:sp>
      <p:pic>
        <p:nvPicPr>
          <p:cNvPr id="6" name="Afbeelding 5" descr="Afbeelding met foto, jong, veel, zitten&#10;&#10;Automatisch gegenereerde beschrijving">
            <a:extLst>
              <a:ext uri="{FF2B5EF4-FFF2-40B4-BE49-F238E27FC236}">
                <a16:creationId xmlns:a16="http://schemas.microsoft.com/office/drawing/2014/main" id="{52D2BA09-BB16-4103-88E4-71EB358881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27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517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9F168DD-1938-4B43-9D7E-0FB7296B7B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4"/>
            <a:ext cx="12192000" cy="681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25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9371FA4-67B3-428F-946F-7393109A84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61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9371FA4-67B3-428F-946F-7393109A84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Afbeelding 2" descr="Afbeelding met bloem, licht&#10;&#10;Automatisch gegenereerde beschrijving">
            <a:extLst>
              <a:ext uri="{FF2B5EF4-FFF2-40B4-BE49-F238E27FC236}">
                <a16:creationId xmlns:a16="http://schemas.microsoft.com/office/drawing/2014/main" id="{A96FAB36-B857-4D62-B81D-FEE0BBF1F7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67"/>
            <a:ext cx="12192000" cy="682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06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A27387-48BD-4BAD-8CD6-1CF577FBB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44CD85-259A-40FA-925A-8BCE00977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478427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3200"/>
            </a:lvl1pPr>
            <a:lvl2pPr marL="685800" indent="-228600">
              <a:buFontTx/>
              <a:buBlip>
                <a:blip r:embed="rId2"/>
              </a:buBlip>
              <a:defRPr sz="2800"/>
            </a:lvl2pPr>
            <a:lvl3pPr marL="1143000" indent="-228600">
              <a:buFontTx/>
              <a:buBlip>
                <a:blip r:embed="rId2"/>
              </a:buBlip>
              <a:defRPr sz="2400"/>
            </a:lvl3pPr>
            <a:lvl4pPr marL="1600200" indent="-228600">
              <a:buFontTx/>
              <a:buBlip>
                <a:blip r:embed="rId2"/>
              </a:buBlip>
              <a:defRPr sz="2000"/>
            </a:lvl4pPr>
            <a:lvl5pPr marL="2057400" indent="-228600">
              <a:buFontTx/>
              <a:buBlip>
                <a:blip r:embed="rId2"/>
              </a:buBlip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BD6CCE8-DE00-40E8-92B4-133C1CF0F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025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774324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177881-156D-47CC-A91A-78A7C042A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7C0A452-56A0-4393-AD73-5F61FB4586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4681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85FDAE5-ECE4-471B-BC74-C0CDE530C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4944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33105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2813F3B-0601-4D78-BB4F-17C61D01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0F3F8-5EC3-4C32-9395-34BC2A224C11}" type="datetimeFigureOut">
              <a:rPr lang="nl-NL" smtClean="0"/>
              <a:t>8-10-2020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8BB8A5A-7196-4368-8191-73BC22A1B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8DCA661-A6FD-49B4-AE35-44158B304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C0645-D8D3-4D63-A797-581D006F1D57}" type="slidenum">
              <a:rPr lang="nl-NL" smtClean="0"/>
              <a:t>‹nr.›</a:t>
            </a:fld>
            <a:endParaRPr lang="nl-NL"/>
          </a:p>
        </p:txBody>
      </p:sp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6E715E99-4F17-4C9A-A409-74C715BDD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12192000" cy="682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2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90CB28-E8BF-410E-A630-53A156269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4304F26-8BAD-4C99-B044-D3E35360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0F3F8-5EC3-4C32-9395-34BC2A224C11}" type="datetimeFigureOut">
              <a:rPr lang="nl-NL" smtClean="0"/>
              <a:t>8-10-2020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08DA7A7-33E3-4FDA-B126-6ED658DC4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0399B48-F076-44BB-8849-DB197067D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C0645-D8D3-4D63-A797-581D006F1D57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D751D583-EBFE-4E76-BA7A-F5BDA44E9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38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499035-F52B-44E9-ABDD-A00138405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5002037-EE0C-4E5B-88D8-F71AA0E63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0F3F8-5EC3-4C32-9395-34BC2A224C11}" type="datetimeFigureOut">
              <a:rPr lang="nl-NL" smtClean="0"/>
              <a:t>8-10-2020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D253493-5C0A-4FD1-8253-B16CF211C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98D3988-730E-4A4C-8CD8-5E7D9D93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C0645-D8D3-4D63-A797-581D006F1D57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D964349-1B12-43E1-BC76-3952074DCB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48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9943D7-A84B-4285-A9AD-4A83DC0DC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C0E0318-A88D-4A87-BE7E-C12112FAC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1335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0A63ABC-92A3-48C0-958F-B2544210C9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78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EFC61D-5900-4E1A-95E8-777864B9F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EB177B-DAB6-40BB-A69F-23F2C32C3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94339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8022927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S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B9E935-750E-4E5D-825A-5407FA07A5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32694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4BC6A3D-135D-4A89-B9AA-FAF5CD35A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32694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BAF4B910-8FA6-47E7-B4A3-5632E0047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290503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9CB7C4-158B-4559-80A3-D8AD73678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A8BAD76-46D8-4782-AB9D-4FBF89395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76127C2-4A2F-4EF5-A9A6-34F0D66F9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36888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3AB7536-1F1B-468F-9D39-DF565074B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0D4A385-EBCF-4143-86C8-C0F992040F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36888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736022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5AF8E5-8564-43FD-B61D-C8D033134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32558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37CA088-3FF4-4061-BFEA-00C30381A1D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C035EF7-D936-401D-B901-F721DA5DD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88C85E5-5A3F-48E3-8310-ECADCECE1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12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93723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49" r:id="rId5"/>
    <p:sldLayoutId id="2147483650" r:id="rId6"/>
    <p:sldLayoutId id="2147483652" r:id="rId7"/>
    <p:sldLayoutId id="2147483653" r:id="rId8"/>
    <p:sldLayoutId id="2147483654" r:id="rId9"/>
    <p:sldLayoutId id="2147483655" r:id="rId10"/>
    <p:sldLayoutId id="2147483663" r:id="rId11"/>
    <p:sldLayoutId id="2147483664" r:id="rId12"/>
    <p:sldLayoutId id="2147483665" r:id="rId13"/>
    <p:sldLayoutId id="2147483656" r:id="rId14"/>
    <p:sldLayoutId id="214748365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9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4325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1799885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6169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9439"/>
          </a:xfrm>
        </p:spPr>
      </p:pic>
    </p:spTree>
    <p:extLst>
      <p:ext uri="{BB962C8B-B14F-4D97-AF65-F5344CB8AC3E}">
        <p14:creationId xmlns:p14="http://schemas.microsoft.com/office/powerpoint/2010/main" val="366898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074" y="835216"/>
            <a:ext cx="3703851" cy="5228671"/>
          </a:xfrm>
        </p:spPr>
      </p:pic>
    </p:spTree>
    <p:extLst>
      <p:ext uri="{BB962C8B-B14F-4D97-AF65-F5344CB8AC3E}">
        <p14:creationId xmlns:p14="http://schemas.microsoft.com/office/powerpoint/2010/main" val="805201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r>
              <a:rPr lang="nl-NL" dirty="0" smtClean="0"/>
              <a:t>Onderwijsprogramma</a:t>
            </a:r>
          </a:p>
          <a:p>
            <a:r>
              <a:rPr lang="nl-NL" dirty="0" smtClean="0"/>
              <a:t>Oriëntatie studiekeuze</a:t>
            </a:r>
          </a:p>
          <a:p>
            <a:r>
              <a:rPr lang="nl-NL" dirty="0" smtClean="0"/>
              <a:t>Persoonlijke ontwikkeling</a:t>
            </a:r>
          </a:p>
          <a:p>
            <a:r>
              <a:rPr lang="nl-NL" dirty="0" smtClean="0"/>
              <a:t>Erik Frey</a:t>
            </a:r>
          </a:p>
          <a:p>
            <a:r>
              <a:rPr lang="nl-NL" dirty="0"/>
              <a:t>e</a:t>
            </a:r>
            <a:r>
              <a:rPr lang="nl-NL" dirty="0" smtClean="0"/>
              <a:t>.frey@fontys.nl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4" y="1852046"/>
            <a:ext cx="3657599" cy="3657599"/>
          </a:xfr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Empower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540297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nl-NL" dirty="0" smtClean="0"/>
          </a:p>
          <a:p>
            <a:r>
              <a:rPr lang="nl-NL" dirty="0" smtClean="0"/>
              <a:t>Onderwijsprogramma</a:t>
            </a:r>
          </a:p>
          <a:p>
            <a:r>
              <a:rPr lang="nl-NL" dirty="0" smtClean="0"/>
              <a:t>Minor</a:t>
            </a:r>
          </a:p>
          <a:p>
            <a:pPr marL="0" indent="0">
              <a:buNone/>
            </a:pPr>
            <a:r>
              <a:rPr lang="nl-NL" dirty="0" smtClean="0"/>
              <a:t>Technology</a:t>
            </a:r>
          </a:p>
          <a:p>
            <a:pPr marL="0" indent="0">
              <a:buNone/>
            </a:pPr>
            <a:r>
              <a:rPr lang="nl-NL" dirty="0" err="1" smtClean="0"/>
              <a:t>Enterprneurship</a:t>
            </a:r>
            <a:endParaRPr lang="nl-NL" dirty="0" smtClean="0"/>
          </a:p>
          <a:p>
            <a:pPr marL="0" indent="0">
              <a:buNone/>
            </a:pPr>
            <a:r>
              <a:rPr lang="nl-NL" dirty="0" err="1" smtClean="0"/>
              <a:t>Creativity</a:t>
            </a:r>
            <a:endParaRPr lang="nl-NL" dirty="0" smtClean="0"/>
          </a:p>
          <a:p>
            <a:r>
              <a:rPr lang="nl-NL" dirty="0" smtClean="0"/>
              <a:t>Niels Roelofs</a:t>
            </a:r>
          </a:p>
          <a:p>
            <a:r>
              <a:rPr lang="nl-NL" dirty="0"/>
              <a:t>n</a:t>
            </a:r>
            <a:r>
              <a:rPr lang="nl-NL" dirty="0" smtClean="0"/>
              <a:t>.roelofs@fontys.nl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893" y="1825625"/>
            <a:ext cx="3736273" cy="3736273"/>
          </a:xfr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EMBRACE TEC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260797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56949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‘</a:t>
            </a:r>
            <a:r>
              <a:rPr lang="nl-NL" dirty="0" err="1" smtClean="0"/>
              <a:t>Sichern</a:t>
            </a:r>
            <a:r>
              <a:rPr lang="nl-NL" dirty="0" smtClean="0"/>
              <a:t>’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Personal Identity</a:t>
            </a:r>
            <a:endParaRPr lang="nl-NL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55321"/>
            <a:ext cx="3685075" cy="2886642"/>
          </a:xfrm>
        </p:spPr>
      </p:pic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dirty="0" err="1" smtClean="0"/>
              <a:t>Self</a:t>
            </a:r>
            <a:r>
              <a:rPr lang="nl-NL" dirty="0" smtClean="0"/>
              <a:t> – </a:t>
            </a:r>
            <a:r>
              <a:rPr lang="nl-NL" dirty="0" err="1" smtClean="0"/>
              <a:t>Directed</a:t>
            </a:r>
            <a:r>
              <a:rPr lang="nl-NL" dirty="0" smtClean="0"/>
              <a:t> Professional </a:t>
            </a:r>
            <a:endParaRPr lang="nl-NL" dirty="0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004" y="2655321"/>
            <a:ext cx="5325384" cy="2886642"/>
          </a:xfrm>
        </p:spPr>
      </p:pic>
    </p:spTree>
    <p:extLst>
      <p:ext uri="{BB962C8B-B14F-4D97-AF65-F5344CB8AC3E}">
        <p14:creationId xmlns:p14="http://schemas.microsoft.com/office/powerpoint/2010/main" val="3702714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8274" cy="6857999"/>
          </a:xfrm>
        </p:spPr>
      </p:pic>
    </p:spTree>
    <p:extLst>
      <p:ext uri="{BB962C8B-B14F-4D97-AF65-F5344CB8AC3E}">
        <p14:creationId xmlns:p14="http://schemas.microsoft.com/office/powerpoint/2010/main" val="402791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Uniqueness</a:t>
            </a:r>
            <a:r>
              <a:rPr lang="nl-NL" b="1" dirty="0" smtClean="0"/>
              <a:t>, </a:t>
            </a:r>
            <a:r>
              <a:rPr lang="nl-NL" b="1" dirty="0" err="1" smtClean="0"/>
              <a:t>voice</a:t>
            </a:r>
            <a:r>
              <a:rPr lang="nl-NL" b="1" dirty="0" smtClean="0"/>
              <a:t> &amp; </a:t>
            </a:r>
            <a:r>
              <a:rPr lang="nl-NL" b="1" dirty="0" err="1" smtClean="0"/>
              <a:t>choice</a:t>
            </a:r>
            <a:endParaRPr lang="nl-NL" b="1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405" y="1690688"/>
            <a:ext cx="9183189" cy="4353106"/>
          </a:xfrm>
        </p:spPr>
      </p:pic>
    </p:spTree>
    <p:extLst>
      <p:ext uri="{BB962C8B-B14F-4D97-AF65-F5344CB8AC3E}">
        <p14:creationId xmlns:p14="http://schemas.microsoft.com/office/powerpoint/2010/main" val="2648012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C31BC3-D11D-4719-8D47-145D728969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nl-NL" b="1" dirty="0" smtClean="0"/>
              <a:t>Leer ze bokspringen!</a:t>
            </a:r>
            <a:endParaRPr lang="nl-NL" b="1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F37984D-A463-4D85-9726-E8608E5FB4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i="1" dirty="0" smtClean="0"/>
          </a:p>
          <a:p>
            <a:r>
              <a:rPr lang="en-US" i="1" dirty="0" smtClean="0"/>
              <a:t>‘</a:t>
            </a:r>
            <a:r>
              <a:rPr lang="en-US" i="1" dirty="0" err="1" smtClean="0"/>
              <a:t>Waar</a:t>
            </a:r>
            <a:r>
              <a:rPr lang="en-US" i="1" dirty="0" smtClean="0"/>
              <a:t> </a:t>
            </a:r>
            <a:r>
              <a:rPr lang="en-US" i="1" dirty="0" err="1" smtClean="0"/>
              <a:t>gaat</a:t>
            </a:r>
            <a:r>
              <a:rPr lang="en-US" i="1" dirty="0" smtClean="0"/>
              <a:t> </a:t>
            </a:r>
            <a:r>
              <a:rPr lang="en-US" i="1" dirty="0" err="1" smtClean="0"/>
              <a:t>jouw</a:t>
            </a:r>
            <a:r>
              <a:rPr lang="en-US" i="1" dirty="0" smtClean="0"/>
              <a:t> hart </a:t>
            </a:r>
            <a:r>
              <a:rPr lang="en-US" i="1" dirty="0" err="1" smtClean="0"/>
              <a:t>sneller</a:t>
            </a:r>
            <a:r>
              <a:rPr lang="en-US" i="1" dirty="0" smtClean="0"/>
              <a:t> van </a:t>
            </a:r>
            <a:r>
              <a:rPr lang="en-US" i="1" dirty="0" err="1" smtClean="0"/>
              <a:t>kloppen</a:t>
            </a:r>
            <a:r>
              <a:rPr lang="en-US" i="1" dirty="0" smtClean="0"/>
              <a:t>?’</a:t>
            </a:r>
          </a:p>
          <a:p>
            <a:r>
              <a:rPr lang="en-US" sz="1800" i="1" dirty="0" err="1" smtClean="0"/>
              <a:t>Docenten</a:t>
            </a:r>
            <a:r>
              <a:rPr lang="en-US" sz="1800" i="1" dirty="0" smtClean="0"/>
              <a:t> en </a:t>
            </a:r>
            <a:r>
              <a:rPr lang="en-US" sz="1800" i="1" dirty="0" err="1" smtClean="0"/>
              <a:t>studiesucces</a:t>
            </a:r>
            <a:endParaRPr lang="nl-NL" sz="1800" i="1" dirty="0"/>
          </a:p>
        </p:txBody>
      </p:sp>
    </p:spTree>
    <p:extLst>
      <p:ext uri="{BB962C8B-B14F-4D97-AF65-F5344CB8AC3E}">
        <p14:creationId xmlns:p14="http://schemas.microsoft.com/office/powerpoint/2010/main" val="531048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Open </a:t>
            </a:r>
            <a:r>
              <a:rPr lang="nl-NL" b="1" dirty="0" err="1" smtClean="0"/>
              <a:t>Ended</a:t>
            </a:r>
            <a:r>
              <a:rPr lang="nl-NL" b="1" dirty="0" smtClean="0"/>
              <a:t> </a:t>
            </a:r>
            <a:r>
              <a:rPr lang="nl-NL" b="1" dirty="0" err="1" smtClean="0"/>
              <a:t>Challenges</a:t>
            </a:r>
            <a:endParaRPr lang="nl-NL" b="1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45" y="1851751"/>
            <a:ext cx="9990909" cy="3794125"/>
          </a:xfrm>
        </p:spPr>
      </p:pic>
    </p:spTree>
    <p:extLst>
      <p:ext uri="{BB962C8B-B14F-4D97-AF65-F5344CB8AC3E}">
        <p14:creationId xmlns:p14="http://schemas.microsoft.com/office/powerpoint/2010/main" val="3622907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Make &amp; Test </a:t>
            </a:r>
            <a:r>
              <a:rPr lang="nl-NL" b="1" dirty="0" err="1" smtClean="0"/>
              <a:t>with</a:t>
            </a:r>
            <a:r>
              <a:rPr lang="nl-NL" b="1" dirty="0" smtClean="0"/>
              <a:t> prototypes</a:t>
            </a:r>
            <a:endParaRPr lang="nl-NL" b="1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013" y="1690688"/>
            <a:ext cx="8049974" cy="4556285"/>
          </a:xfrm>
        </p:spPr>
      </p:pic>
    </p:spTree>
    <p:extLst>
      <p:ext uri="{BB962C8B-B14F-4D97-AF65-F5344CB8AC3E}">
        <p14:creationId xmlns:p14="http://schemas.microsoft.com/office/powerpoint/2010/main" val="1745916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Play </a:t>
            </a:r>
            <a:r>
              <a:rPr lang="nl-NL" b="1" dirty="0" err="1" smtClean="0"/>
              <a:t>and</a:t>
            </a:r>
            <a:r>
              <a:rPr lang="nl-NL" b="1" dirty="0" smtClean="0"/>
              <a:t> Game</a:t>
            </a:r>
            <a:endParaRPr lang="nl-NL" b="1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908" y="1690688"/>
            <a:ext cx="8974183" cy="4226787"/>
          </a:xfrm>
        </p:spPr>
      </p:pic>
    </p:spTree>
    <p:extLst>
      <p:ext uri="{BB962C8B-B14F-4D97-AF65-F5344CB8AC3E}">
        <p14:creationId xmlns:p14="http://schemas.microsoft.com/office/powerpoint/2010/main" val="3927699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Assessment of </a:t>
            </a:r>
            <a:r>
              <a:rPr lang="nl-NL" b="1" dirty="0" err="1" smtClean="0"/>
              <a:t>learning</a:t>
            </a:r>
            <a:r>
              <a:rPr lang="nl-NL" b="1" dirty="0" smtClean="0"/>
              <a:t> </a:t>
            </a:r>
            <a:r>
              <a:rPr lang="nl-NL" b="1" dirty="0" err="1" smtClean="0"/>
              <a:t>outcomes</a:t>
            </a:r>
            <a:endParaRPr lang="nl-NL" b="1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66" y="1690688"/>
            <a:ext cx="8146868" cy="4183289"/>
          </a:xfrm>
        </p:spPr>
      </p:pic>
    </p:spTree>
    <p:extLst>
      <p:ext uri="{BB962C8B-B14F-4D97-AF65-F5344CB8AC3E}">
        <p14:creationId xmlns:p14="http://schemas.microsoft.com/office/powerpoint/2010/main" val="2540357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62951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</p:spTree>
    <p:extLst>
      <p:ext uri="{BB962C8B-B14F-4D97-AF65-F5344CB8AC3E}">
        <p14:creationId xmlns:p14="http://schemas.microsoft.com/office/powerpoint/2010/main" val="2156635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93290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97097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56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 b="1" dirty="0" smtClean="0"/>
          </a:p>
          <a:p>
            <a:endParaRPr lang="nl-NL" b="1" dirty="0"/>
          </a:p>
          <a:p>
            <a:pPr marL="0" indent="0">
              <a:buNone/>
            </a:pPr>
            <a:r>
              <a:rPr lang="nl-NL" b="1" dirty="0" smtClean="0"/>
              <a:t>Adrian van den Broek</a:t>
            </a:r>
          </a:p>
          <a:p>
            <a:r>
              <a:rPr lang="nl-NL" sz="2400" dirty="0" smtClean="0"/>
              <a:t>Onderwijskundige, MSc</a:t>
            </a:r>
          </a:p>
          <a:p>
            <a:r>
              <a:rPr lang="nl-NL" sz="2400" dirty="0" err="1" smtClean="0"/>
              <a:t>Fontys</a:t>
            </a:r>
            <a:r>
              <a:rPr lang="nl-NL" sz="2400" dirty="0" smtClean="0"/>
              <a:t> </a:t>
            </a:r>
            <a:r>
              <a:rPr lang="nl-NL" sz="2400" dirty="0" err="1" smtClean="0"/>
              <a:t>Pulsed</a:t>
            </a:r>
            <a:endParaRPr lang="nl-NL" sz="2400" dirty="0" smtClean="0"/>
          </a:p>
          <a:p>
            <a:r>
              <a:rPr lang="nl-NL" sz="2400" dirty="0" smtClean="0"/>
              <a:t>Ervaring in po, mbo, hbo</a:t>
            </a:r>
          </a:p>
          <a:p>
            <a:r>
              <a:rPr lang="nl-NL" sz="2400" dirty="0"/>
              <a:t>a</a:t>
            </a:r>
            <a:r>
              <a:rPr lang="nl-NL" sz="2400" dirty="0" smtClean="0"/>
              <a:t>drian.vandenbroek@fontys.nl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946" y="1825625"/>
            <a:ext cx="3508107" cy="3732213"/>
          </a:xfr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Dit ben ik!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881833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82094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1442828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14625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</p:spTree>
    <p:extLst>
      <p:ext uri="{BB962C8B-B14F-4D97-AF65-F5344CB8AC3E}">
        <p14:creationId xmlns:p14="http://schemas.microsoft.com/office/powerpoint/2010/main" val="1918946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1971424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16399706"/>
      </p:ext>
    </p:extLst>
  </p:cSld>
  <p:clrMapOvr>
    <a:masterClrMapping/>
  </p:clrMapOvr>
</p:sld>
</file>

<file path=ppt/theme/theme1.xml><?xml version="1.0" encoding="utf-8"?>
<a:theme xmlns:a="http://schemas.openxmlformats.org/drawingml/2006/main" name="PULSED thema">
  <a:themeElements>
    <a:clrScheme name="Aangepast 6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FF"/>
      </a:accent1>
      <a:accent2>
        <a:srgbClr val="EB5B23"/>
      </a:accent2>
      <a:accent3>
        <a:srgbClr val="F5BE2E"/>
      </a:accent3>
      <a:accent4>
        <a:srgbClr val="0D94CF"/>
      </a:accent4>
      <a:accent5>
        <a:srgbClr val="263184"/>
      </a:accent5>
      <a:accent6>
        <a:srgbClr val="FF6333"/>
      </a:accent6>
      <a:hlink>
        <a:srgbClr val="11B6EF"/>
      </a:hlink>
      <a:folHlink>
        <a:srgbClr val="11B6EF"/>
      </a:folHlink>
    </a:clrScheme>
    <a:fontScheme name="ROBOTO regular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85</Words>
  <Application>Microsoft Office PowerPoint</Application>
  <PresentationFormat>Breedbeeld</PresentationFormat>
  <Paragraphs>37</Paragraphs>
  <Slides>28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3" baseType="lpstr">
      <vt:lpstr>Arial</vt:lpstr>
      <vt:lpstr>Calibri</vt:lpstr>
      <vt:lpstr>Roboto</vt:lpstr>
      <vt:lpstr>Roboto Black</vt:lpstr>
      <vt:lpstr>PULSED thema</vt:lpstr>
      <vt:lpstr>PowerPoint-presentatie</vt:lpstr>
      <vt:lpstr>Leer ze bokspringen!</vt:lpstr>
      <vt:lpstr>Dit ben ik!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Empower</vt:lpstr>
      <vt:lpstr>EMBRACE TEC</vt:lpstr>
      <vt:lpstr>PowerPoint-presentatie</vt:lpstr>
      <vt:lpstr>‘Sichern’</vt:lpstr>
      <vt:lpstr>PowerPoint-presentatie</vt:lpstr>
      <vt:lpstr>Uniqueness, voice &amp; choice</vt:lpstr>
      <vt:lpstr>Open Ended Challenges</vt:lpstr>
      <vt:lpstr>Make &amp; Test with prototypes</vt:lpstr>
      <vt:lpstr>Play and Game</vt:lpstr>
      <vt:lpstr>Assessment of learning outcomes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</dc:title>
  <dc:creator>Aukje Balmakers</dc:creator>
  <cp:lastModifiedBy>Broek,Adrian A.J. van den</cp:lastModifiedBy>
  <cp:revision>47</cp:revision>
  <dcterms:created xsi:type="dcterms:W3CDTF">2020-03-12T12:41:08Z</dcterms:created>
  <dcterms:modified xsi:type="dcterms:W3CDTF">2020-10-08T20:10:54Z</dcterms:modified>
</cp:coreProperties>
</file>