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63" r:id="rId4"/>
    <p:sldId id="258" r:id="rId5"/>
    <p:sldId id="264" r:id="rId6"/>
    <p:sldId id="302" r:id="rId7"/>
    <p:sldId id="392" r:id="rId8"/>
    <p:sldId id="275" r:id="rId9"/>
    <p:sldId id="303" r:id="rId10"/>
    <p:sldId id="305" r:id="rId11"/>
    <p:sldId id="260" r:id="rId12"/>
    <p:sldId id="265" r:id="rId13"/>
    <p:sldId id="304" r:id="rId14"/>
    <p:sldId id="307" r:id="rId15"/>
    <p:sldId id="311" r:id="rId16"/>
    <p:sldId id="393" r:id="rId17"/>
    <p:sldId id="394" r:id="rId18"/>
    <p:sldId id="313" r:id="rId19"/>
    <p:sldId id="395" r:id="rId20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4C81C-6F23-4EA1-B5E5-2BE0EA98398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B34ACC1-E3E5-4160-9C86-8B4833BB680D}">
      <dgm:prSet phldrT="[Tekst]"/>
      <dgm:spPr/>
      <dgm:t>
        <a:bodyPr/>
        <a:lstStyle/>
        <a:p>
          <a:r>
            <a:rPr lang="nl-NL" dirty="0"/>
            <a:t>Vo</a:t>
          </a:r>
        </a:p>
      </dgm:t>
    </dgm:pt>
    <dgm:pt modelId="{798D5ACD-DBFD-4841-AB5E-A5EFBE4FACDD}" type="parTrans" cxnId="{8D02F0D3-4732-4FEE-8AE2-B5B19EB16125}">
      <dgm:prSet/>
      <dgm:spPr/>
      <dgm:t>
        <a:bodyPr/>
        <a:lstStyle/>
        <a:p>
          <a:endParaRPr lang="nl-NL"/>
        </a:p>
      </dgm:t>
    </dgm:pt>
    <dgm:pt modelId="{EC49F54A-214E-4DA6-BC52-06938AD52578}" type="sibTrans" cxnId="{8D02F0D3-4732-4FEE-8AE2-B5B19EB16125}">
      <dgm:prSet/>
      <dgm:spPr/>
      <dgm:t>
        <a:bodyPr/>
        <a:lstStyle/>
        <a:p>
          <a:endParaRPr lang="nl-NL"/>
        </a:p>
      </dgm:t>
    </dgm:pt>
    <dgm:pt modelId="{6F2275C2-6EA8-4F87-A90F-180EAFAEF75A}">
      <dgm:prSet phldrT="[Tekst]"/>
      <dgm:spPr/>
      <dgm:t>
        <a:bodyPr/>
        <a:lstStyle/>
        <a:p>
          <a:r>
            <a:rPr lang="nl-NL" dirty="0"/>
            <a:t>Jaar 1</a:t>
          </a:r>
        </a:p>
      </dgm:t>
    </dgm:pt>
    <dgm:pt modelId="{5D3B0B21-5A29-4721-9484-BA2669C120D0}" type="parTrans" cxnId="{311806DF-152F-4375-8B43-40F33BDA9CF9}">
      <dgm:prSet/>
      <dgm:spPr/>
      <dgm:t>
        <a:bodyPr/>
        <a:lstStyle/>
        <a:p>
          <a:endParaRPr lang="nl-NL"/>
        </a:p>
      </dgm:t>
    </dgm:pt>
    <dgm:pt modelId="{34970783-5B0D-4CDD-A18A-379D223F5BB5}" type="sibTrans" cxnId="{311806DF-152F-4375-8B43-40F33BDA9CF9}">
      <dgm:prSet/>
      <dgm:spPr/>
      <dgm:t>
        <a:bodyPr/>
        <a:lstStyle/>
        <a:p>
          <a:endParaRPr lang="nl-NL"/>
        </a:p>
      </dgm:t>
    </dgm:pt>
    <dgm:pt modelId="{A6298CB8-4C69-48E4-A65C-ABBB82E19F93}">
      <dgm:prSet phldrT="[Tekst]"/>
      <dgm:spPr/>
      <dgm:t>
        <a:bodyPr/>
        <a:lstStyle/>
        <a:p>
          <a:r>
            <a:rPr lang="nl-NL" dirty="0"/>
            <a:t>hbo</a:t>
          </a:r>
        </a:p>
      </dgm:t>
    </dgm:pt>
    <dgm:pt modelId="{D2D06BFE-2490-4285-B5B7-99C6F9EF3EDE}" type="parTrans" cxnId="{2118EF02-4D19-4555-9E15-946A24EDCD31}">
      <dgm:prSet/>
      <dgm:spPr/>
      <dgm:t>
        <a:bodyPr/>
        <a:lstStyle/>
        <a:p>
          <a:endParaRPr lang="nl-NL"/>
        </a:p>
      </dgm:t>
    </dgm:pt>
    <dgm:pt modelId="{1C0AC409-EFB0-4582-8C01-FF62B1BF4092}" type="sibTrans" cxnId="{2118EF02-4D19-4555-9E15-946A24EDCD31}">
      <dgm:prSet/>
      <dgm:spPr/>
      <dgm:t>
        <a:bodyPr/>
        <a:lstStyle/>
        <a:p>
          <a:endParaRPr lang="nl-NL"/>
        </a:p>
      </dgm:t>
    </dgm:pt>
    <dgm:pt modelId="{70CE4F68-3C6E-4544-8DF4-D2F7E92ADF20}">
      <dgm:prSet phldrT="[Tekst]"/>
      <dgm:spPr/>
      <dgm:t>
        <a:bodyPr/>
        <a:lstStyle/>
        <a:p>
          <a:r>
            <a:rPr lang="nl-NL" dirty="0"/>
            <a:t>Jaar 2</a:t>
          </a:r>
        </a:p>
      </dgm:t>
    </dgm:pt>
    <dgm:pt modelId="{4DE53ACC-8A16-41A6-8E27-FE3906BFCA57}" type="parTrans" cxnId="{B4327AC8-0449-475F-8F08-4F0B11540BCE}">
      <dgm:prSet/>
      <dgm:spPr/>
      <dgm:t>
        <a:bodyPr/>
        <a:lstStyle/>
        <a:p>
          <a:endParaRPr lang="nl-NL"/>
        </a:p>
      </dgm:t>
    </dgm:pt>
    <dgm:pt modelId="{45A20CD4-AF7B-410E-80FF-934C36C00034}" type="sibTrans" cxnId="{B4327AC8-0449-475F-8F08-4F0B11540BCE}">
      <dgm:prSet/>
      <dgm:spPr/>
      <dgm:t>
        <a:bodyPr/>
        <a:lstStyle/>
        <a:p>
          <a:endParaRPr lang="nl-NL"/>
        </a:p>
      </dgm:t>
    </dgm:pt>
    <dgm:pt modelId="{8BA1F0B7-0752-4C46-ABFB-22FA0999094A}">
      <dgm:prSet phldrT="[Tekst]"/>
      <dgm:spPr/>
      <dgm:t>
        <a:bodyPr/>
        <a:lstStyle/>
        <a:p>
          <a:r>
            <a:rPr lang="nl-NL" dirty="0"/>
            <a:t>Jaar 3</a:t>
          </a:r>
        </a:p>
      </dgm:t>
    </dgm:pt>
    <dgm:pt modelId="{F5CBECAE-516F-482E-A468-CCB63A25780D}" type="parTrans" cxnId="{441C3A72-DE6C-456D-8366-F57DB12C0FF7}">
      <dgm:prSet/>
      <dgm:spPr/>
      <dgm:t>
        <a:bodyPr/>
        <a:lstStyle/>
        <a:p>
          <a:endParaRPr lang="nl-NL"/>
        </a:p>
      </dgm:t>
    </dgm:pt>
    <dgm:pt modelId="{B6498194-AE69-44CF-B383-E01FF90856ED}" type="sibTrans" cxnId="{441C3A72-DE6C-456D-8366-F57DB12C0FF7}">
      <dgm:prSet/>
      <dgm:spPr/>
      <dgm:t>
        <a:bodyPr/>
        <a:lstStyle/>
        <a:p>
          <a:endParaRPr lang="nl-NL"/>
        </a:p>
      </dgm:t>
    </dgm:pt>
    <dgm:pt modelId="{1EE501CE-6B23-4C2D-BC4A-6BA2F67A2894}">
      <dgm:prSet phldrT="[Tekst]"/>
      <dgm:spPr/>
      <dgm:t>
        <a:bodyPr/>
        <a:lstStyle/>
        <a:p>
          <a:r>
            <a:rPr lang="nl-NL" dirty="0"/>
            <a:t>Jaar 4</a:t>
          </a:r>
        </a:p>
      </dgm:t>
    </dgm:pt>
    <dgm:pt modelId="{7DC395C8-E469-480A-874E-FE873AF9F088}" type="parTrans" cxnId="{3A0CABC7-6E46-4F0B-A969-C9E24CF3A7BE}">
      <dgm:prSet/>
      <dgm:spPr/>
      <dgm:t>
        <a:bodyPr/>
        <a:lstStyle/>
        <a:p>
          <a:endParaRPr lang="nl-NL"/>
        </a:p>
      </dgm:t>
    </dgm:pt>
    <dgm:pt modelId="{5FB200B1-D97A-44A0-B403-D96C202C33B1}" type="sibTrans" cxnId="{3A0CABC7-6E46-4F0B-A969-C9E24CF3A7BE}">
      <dgm:prSet/>
      <dgm:spPr/>
      <dgm:t>
        <a:bodyPr/>
        <a:lstStyle/>
        <a:p>
          <a:endParaRPr lang="nl-NL"/>
        </a:p>
      </dgm:t>
    </dgm:pt>
    <dgm:pt modelId="{21649C4F-60ED-4C40-822E-607F9BD65A74}">
      <dgm:prSet phldrT="[Tekst]"/>
      <dgm:spPr/>
      <dgm:t>
        <a:bodyPr/>
        <a:lstStyle/>
        <a:p>
          <a:r>
            <a:rPr lang="nl-NL" dirty="0"/>
            <a:t>Havo 5</a:t>
          </a:r>
        </a:p>
      </dgm:t>
    </dgm:pt>
    <dgm:pt modelId="{6BDA527D-0092-4C31-9680-ACC98D7306AF}" type="parTrans" cxnId="{301FCF3B-96CC-4275-9BCE-3A94A16DF729}">
      <dgm:prSet/>
      <dgm:spPr/>
      <dgm:t>
        <a:bodyPr/>
        <a:lstStyle/>
        <a:p>
          <a:endParaRPr lang="nl-NL"/>
        </a:p>
      </dgm:t>
    </dgm:pt>
    <dgm:pt modelId="{D6B3FCFC-9BF2-4502-BC27-CE47B62FEC69}" type="sibTrans" cxnId="{301FCF3B-96CC-4275-9BCE-3A94A16DF729}">
      <dgm:prSet/>
      <dgm:spPr/>
      <dgm:t>
        <a:bodyPr/>
        <a:lstStyle/>
        <a:p>
          <a:endParaRPr lang="nl-NL"/>
        </a:p>
      </dgm:t>
    </dgm:pt>
    <dgm:pt modelId="{86B00F50-AFDE-4F0B-8549-8CDEE99C0E5A}" type="pres">
      <dgm:prSet presAssocID="{C314C81C-6F23-4EA1-B5E5-2BE0EA983982}" presName="Name0" presStyleCnt="0">
        <dgm:presLayoutVars>
          <dgm:dir/>
          <dgm:resizeHandles val="exact"/>
        </dgm:presLayoutVars>
      </dgm:prSet>
      <dgm:spPr/>
    </dgm:pt>
    <dgm:pt modelId="{AB40496D-CBAC-4C4C-8D5B-97CFF35ACA0E}" type="pres">
      <dgm:prSet presAssocID="{C314C81C-6F23-4EA1-B5E5-2BE0EA983982}" presName="arrow" presStyleLbl="bgShp" presStyleIdx="0" presStyleCnt="1"/>
      <dgm:spPr/>
    </dgm:pt>
    <dgm:pt modelId="{436007F8-03B6-4092-B118-5F941BF3BCAA}" type="pres">
      <dgm:prSet presAssocID="{C314C81C-6F23-4EA1-B5E5-2BE0EA983982}" presName="points" presStyleCnt="0"/>
      <dgm:spPr/>
    </dgm:pt>
    <dgm:pt modelId="{932BA83F-054E-4576-9BA2-B30D1FB6FD4E}" type="pres">
      <dgm:prSet presAssocID="{5B34ACC1-E3E5-4160-9C86-8B4833BB680D}" presName="compositeA" presStyleCnt="0"/>
      <dgm:spPr/>
    </dgm:pt>
    <dgm:pt modelId="{24685103-EB6B-4CE9-887B-9678017DBBC7}" type="pres">
      <dgm:prSet presAssocID="{5B34ACC1-E3E5-4160-9C86-8B4833BB680D}" presName="textA" presStyleLbl="revTx" presStyleIdx="0" presStyleCnt="7">
        <dgm:presLayoutVars>
          <dgm:bulletEnabled val="1"/>
        </dgm:presLayoutVars>
      </dgm:prSet>
      <dgm:spPr/>
    </dgm:pt>
    <dgm:pt modelId="{2848B7F7-7141-431A-AA2E-43D0BFCC7FF1}" type="pres">
      <dgm:prSet presAssocID="{5B34ACC1-E3E5-4160-9C86-8B4833BB680D}" presName="circleA" presStyleLbl="node1" presStyleIdx="0" presStyleCnt="7"/>
      <dgm:spPr/>
    </dgm:pt>
    <dgm:pt modelId="{E864BE5A-EB63-44C6-8AA9-D22C10D8FC7A}" type="pres">
      <dgm:prSet presAssocID="{5B34ACC1-E3E5-4160-9C86-8B4833BB680D}" presName="spaceA" presStyleCnt="0"/>
      <dgm:spPr/>
    </dgm:pt>
    <dgm:pt modelId="{D2B63C88-FA83-4E29-A778-1DEC05791F1C}" type="pres">
      <dgm:prSet presAssocID="{EC49F54A-214E-4DA6-BC52-06938AD52578}" presName="space" presStyleCnt="0"/>
      <dgm:spPr/>
    </dgm:pt>
    <dgm:pt modelId="{DCCAFFC6-3CFC-457A-A0C3-CDCCF579E888}" type="pres">
      <dgm:prSet presAssocID="{6F2275C2-6EA8-4F87-A90F-180EAFAEF75A}" presName="compositeB" presStyleCnt="0"/>
      <dgm:spPr/>
    </dgm:pt>
    <dgm:pt modelId="{5778A7B4-E693-40C6-B611-9F4A2CC399E3}" type="pres">
      <dgm:prSet presAssocID="{6F2275C2-6EA8-4F87-A90F-180EAFAEF75A}" presName="textB" presStyleLbl="revTx" presStyleIdx="1" presStyleCnt="7" custLinFactNeighborX="1003" custLinFactNeighborY="6385">
        <dgm:presLayoutVars>
          <dgm:bulletEnabled val="1"/>
        </dgm:presLayoutVars>
      </dgm:prSet>
      <dgm:spPr/>
    </dgm:pt>
    <dgm:pt modelId="{EE6F1F09-FCAB-4906-9350-A29CABFBDFEF}" type="pres">
      <dgm:prSet presAssocID="{6F2275C2-6EA8-4F87-A90F-180EAFAEF75A}" presName="circleB" presStyleLbl="node1" presStyleIdx="1" presStyleCnt="7"/>
      <dgm:spPr/>
    </dgm:pt>
    <dgm:pt modelId="{0B1AB5AA-14E7-4072-9214-38DF17911516}" type="pres">
      <dgm:prSet presAssocID="{6F2275C2-6EA8-4F87-A90F-180EAFAEF75A}" presName="spaceB" presStyleCnt="0"/>
      <dgm:spPr/>
    </dgm:pt>
    <dgm:pt modelId="{9B3BD7D6-B7A1-47D3-892C-EF3F85BD93E9}" type="pres">
      <dgm:prSet presAssocID="{34970783-5B0D-4CDD-A18A-379D223F5BB5}" presName="space" presStyleCnt="0"/>
      <dgm:spPr/>
    </dgm:pt>
    <dgm:pt modelId="{8AF73396-47E1-44B6-86D1-CC6EF933489B}" type="pres">
      <dgm:prSet presAssocID="{21649C4F-60ED-4C40-822E-607F9BD65A74}" presName="compositeA" presStyleCnt="0"/>
      <dgm:spPr/>
    </dgm:pt>
    <dgm:pt modelId="{AA8E272B-0A99-4123-A566-F6CC798D0DA9}" type="pres">
      <dgm:prSet presAssocID="{21649C4F-60ED-4C40-822E-607F9BD65A74}" presName="textA" presStyleLbl="revTx" presStyleIdx="2" presStyleCnt="7" custScaleX="115240" custLinFactX="-100000" custLinFactY="15415" custLinFactNeighborX="-110422" custLinFactNeighborY="100000">
        <dgm:presLayoutVars>
          <dgm:bulletEnabled val="1"/>
        </dgm:presLayoutVars>
      </dgm:prSet>
      <dgm:spPr/>
    </dgm:pt>
    <dgm:pt modelId="{8CD6A61E-9B52-421B-9CF7-704A9F59EDD3}" type="pres">
      <dgm:prSet presAssocID="{21649C4F-60ED-4C40-822E-607F9BD65A74}" presName="circleA" presStyleLbl="node1" presStyleIdx="2" presStyleCnt="7"/>
      <dgm:spPr/>
    </dgm:pt>
    <dgm:pt modelId="{3FCC0387-2BB1-4D08-AF23-EC54BE8C9EA2}" type="pres">
      <dgm:prSet presAssocID="{21649C4F-60ED-4C40-822E-607F9BD65A74}" presName="spaceA" presStyleCnt="0"/>
      <dgm:spPr/>
    </dgm:pt>
    <dgm:pt modelId="{2DAC7930-F4B7-46F9-AE6A-C73FCC20F29F}" type="pres">
      <dgm:prSet presAssocID="{D6B3FCFC-9BF2-4502-BC27-CE47B62FEC69}" presName="space" presStyleCnt="0"/>
      <dgm:spPr/>
    </dgm:pt>
    <dgm:pt modelId="{2FC00BE1-8EA0-4B20-A846-0AEA66BFBB1F}" type="pres">
      <dgm:prSet presAssocID="{70CE4F68-3C6E-4544-8DF4-D2F7E92ADF20}" presName="compositeB" presStyleCnt="0"/>
      <dgm:spPr/>
    </dgm:pt>
    <dgm:pt modelId="{A7D86130-660E-4452-A210-2A76E16133FA}" type="pres">
      <dgm:prSet presAssocID="{70CE4F68-3C6E-4544-8DF4-D2F7E92ADF20}" presName="textB" presStyleLbl="revTx" presStyleIdx="3" presStyleCnt="7">
        <dgm:presLayoutVars>
          <dgm:bulletEnabled val="1"/>
        </dgm:presLayoutVars>
      </dgm:prSet>
      <dgm:spPr/>
    </dgm:pt>
    <dgm:pt modelId="{77ABFF77-ADAC-4D6C-B9D5-9EC345894E98}" type="pres">
      <dgm:prSet presAssocID="{70CE4F68-3C6E-4544-8DF4-D2F7E92ADF20}" presName="circleB" presStyleLbl="node1" presStyleIdx="3" presStyleCnt="7"/>
      <dgm:spPr/>
    </dgm:pt>
    <dgm:pt modelId="{C41D2B94-5D82-4AB7-8836-94791D6A1CF5}" type="pres">
      <dgm:prSet presAssocID="{70CE4F68-3C6E-4544-8DF4-D2F7E92ADF20}" presName="spaceB" presStyleCnt="0"/>
      <dgm:spPr/>
    </dgm:pt>
    <dgm:pt modelId="{55409043-7BEE-4953-82F7-2142556F5623}" type="pres">
      <dgm:prSet presAssocID="{45A20CD4-AF7B-410E-80FF-934C36C00034}" presName="space" presStyleCnt="0"/>
      <dgm:spPr/>
    </dgm:pt>
    <dgm:pt modelId="{5F0A5A09-4703-484E-91CF-2290C66A6814}" type="pres">
      <dgm:prSet presAssocID="{8BA1F0B7-0752-4C46-ABFB-22FA0999094A}" presName="compositeA" presStyleCnt="0"/>
      <dgm:spPr/>
    </dgm:pt>
    <dgm:pt modelId="{77191F62-EAF8-4FB0-B157-FC0DBCA45932}" type="pres">
      <dgm:prSet presAssocID="{8BA1F0B7-0752-4C46-ABFB-22FA0999094A}" presName="textA" presStyleLbl="revTx" presStyleIdx="4" presStyleCnt="7" custLinFactX="-100000" custLinFactY="17031" custLinFactNeighborX="-121709" custLinFactNeighborY="100000">
        <dgm:presLayoutVars>
          <dgm:bulletEnabled val="1"/>
        </dgm:presLayoutVars>
      </dgm:prSet>
      <dgm:spPr/>
    </dgm:pt>
    <dgm:pt modelId="{3FFB98EB-13D4-47ED-A909-5DC3E1340F76}" type="pres">
      <dgm:prSet presAssocID="{8BA1F0B7-0752-4C46-ABFB-22FA0999094A}" presName="circleA" presStyleLbl="node1" presStyleIdx="4" presStyleCnt="7"/>
      <dgm:spPr/>
    </dgm:pt>
    <dgm:pt modelId="{FEBE0461-D1A5-4822-9958-DC0A5C2EEB5C}" type="pres">
      <dgm:prSet presAssocID="{8BA1F0B7-0752-4C46-ABFB-22FA0999094A}" presName="spaceA" presStyleCnt="0"/>
      <dgm:spPr/>
    </dgm:pt>
    <dgm:pt modelId="{0576B0BD-0075-43C7-BFAC-506B2087AB46}" type="pres">
      <dgm:prSet presAssocID="{B6498194-AE69-44CF-B383-E01FF90856ED}" presName="space" presStyleCnt="0"/>
      <dgm:spPr/>
    </dgm:pt>
    <dgm:pt modelId="{1EDC5A17-67A0-4F84-9FD3-6BD6AB691D64}" type="pres">
      <dgm:prSet presAssocID="{1EE501CE-6B23-4C2D-BC4A-6BA2F67A2894}" presName="compositeB" presStyleCnt="0"/>
      <dgm:spPr/>
    </dgm:pt>
    <dgm:pt modelId="{2BE5AA75-346C-4D54-A84C-13B22A1E84F6}" type="pres">
      <dgm:prSet presAssocID="{1EE501CE-6B23-4C2D-BC4A-6BA2F67A2894}" presName="textB" presStyleLbl="revTx" presStyleIdx="5" presStyleCnt="7" custLinFactNeighborX="-94301" custLinFactNeighborY="142">
        <dgm:presLayoutVars>
          <dgm:bulletEnabled val="1"/>
        </dgm:presLayoutVars>
      </dgm:prSet>
      <dgm:spPr/>
    </dgm:pt>
    <dgm:pt modelId="{C329438B-BBEE-4989-885C-3E1A816644FB}" type="pres">
      <dgm:prSet presAssocID="{1EE501CE-6B23-4C2D-BC4A-6BA2F67A2894}" presName="circleB" presStyleLbl="node1" presStyleIdx="5" presStyleCnt="7"/>
      <dgm:spPr/>
    </dgm:pt>
    <dgm:pt modelId="{CCFD082F-59A5-4F15-B614-7A9791A6795B}" type="pres">
      <dgm:prSet presAssocID="{1EE501CE-6B23-4C2D-BC4A-6BA2F67A2894}" presName="spaceB" presStyleCnt="0"/>
      <dgm:spPr/>
    </dgm:pt>
    <dgm:pt modelId="{7E05558D-5051-488E-A9ED-8656525DC53B}" type="pres">
      <dgm:prSet presAssocID="{5FB200B1-D97A-44A0-B403-D96C202C33B1}" presName="space" presStyleCnt="0"/>
      <dgm:spPr/>
    </dgm:pt>
    <dgm:pt modelId="{C701E5B1-C04C-4CC2-BC87-C5EF6C0745AE}" type="pres">
      <dgm:prSet presAssocID="{A6298CB8-4C69-48E4-A65C-ABBB82E19F93}" presName="compositeA" presStyleCnt="0"/>
      <dgm:spPr/>
    </dgm:pt>
    <dgm:pt modelId="{76B4A50C-3EC9-40B4-B958-3683D93461CA}" type="pres">
      <dgm:prSet presAssocID="{A6298CB8-4C69-48E4-A65C-ABBB82E19F93}" presName="textA" presStyleLbl="revTx" presStyleIdx="6" presStyleCnt="7" custLinFactX="-231699" custLinFactNeighborX="-300000" custLinFactNeighborY="-3766">
        <dgm:presLayoutVars>
          <dgm:bulletEnabled val="1"/>
        </dgm:presLayoutVars>
      </dgm:prSet>
      <dgm:spPr/>
    </dgm:pt>
    <dgm:pt modelId="{20504398-197F-4307-810A-B30E2CBD97CA}" type="pres">
      <dgm:prSet presAssocID="{A6298CB8-4C69-48E4-A65C-ABBB82E19F93}" presName="circleA" presStyleLbl="node1" presStyleIdx="6" presStyleCnt="7"/>
      <dgm:spPr/>
    </dgm:pt>
    <dgm:pt modelId="{475679D8-F66F-4E97-9692-30ACF2C22068}" type="pres">
      <dgm:prSet presAssocID="{A6298CB8-4C69-48E4-A65C-ABBB82E19F93}" presName="spaceA" presStyleCnt="0"/>
      <dgm:spPr/>
    </dgm:pt>
  </dgm:ptLst>
  <dgm:cxnLst>
    <dgm:cxn modelId="{2118EF02-4D19-4555-9E15-946A24EDCD31}" srcId="{C314C81C-6F23-4EA1-B5E5-2BE0EA983982}" destId="{A6298CB8-4C69-48E4-A65C-ABBB82E19F93}" srcOrd="6" destOrd="0" parTransId="{D2D06BFE-2490-4285-B5B7-99C6F9EF3EDE}" sibTransId="{1C0AC409-EFB0-4582-8C01-FF62B1BF4092}"/>
    <dgm:cxn modelId="{741A2433-9A85-426E-AE96-0CFC84EDDE20}" type="presOf" srcId="{21649C4F-60ED-4C40-822E-607F9BD65A74}" destId="{AA8E272B-0A99-4123-A566-F6CC798D0DA9}" srcOrd="0" destOrd="0" presId="urn:microsoft.com/office/officeart/2005/8/layout/hProcess11"/>
    <dgm:cxn modelId="{301FCF3B-96CC-4275-9BCE-3A94A16DF729}" srcId="{C314C81C-6F23-4EA1-B5E5-2BE0EA983982}" destId="{21649C4F-60ED-4C40-822E-607F9BD65A74}" srcOrd="2" destOrd="0" parTransId="{6BDA527D-0092-4C31-9680-ACC98D7306AF}" sibTransId="{D6B3FCFC-9BF2-4502-BC27-CE47B62FEC69}"/>
    <dgm:cxn modelId="{441C3A72-DE6C-456D-8366-F57DB12C0FF7}" srcId="{C314C81C-6F23-4EA1-B5E5-2BE0EA983982}" destId="{8BA1F0B7-0752-4C46-ABFB-22FA0999094A}" srcOrd="4" destOrd="0" parTransId="{F5CBECAE-516F-482E-A468-CCB63A25780D}" sibTransId="{B6498194-AE69-44CF-B383-E01FF90856ED}"/>
    <dgm:cxn modelId="{5D8BA156-AB65-446A-9A7D-83FD1270DE4D}" type="presOf" srcId="{70CE4F68-3C6E-4544-8DF4-D2F7E92ADF20}" destId="{A7D86130-660E-4452-A210-2A76E16133FA}" srcOrd="0" destOrd="0" presId="urn:microsoft.com/office/officeart/2005/8/layout/hProcess11"/>
    <dgm:cxn modelId="{7396FF8F-2277-4D8C-A4E8-0B9C62E7760A}" type="presOf" srcId="{6F2275C2-6EA8-4F87-A90F-180EAFAEF75A}" destId="{5778A7B4-E693-40C6-B611-9F4A2CC399E3}" srcOrd="0" destOrd="0" presId="urn:microsoft.com/office/officeart/2005/8/layout/hProcess11"/>
    <dgm:cxn modelId="{5E77B0B0-7017-4BBF-A93F-B51F9DFE346F}" type="presOf" srcId="{1EE501CE-6B23-4C2D-BC4A-6BA2F67A2894}" destId="{2BE5AA75-346C-4D54-A84C-13B22A1E84F6}" srcOrd="0" destOrd="0" presId="urn:microsoft.com/office/officeart/2005/8/layout/hProcess11"/>
    <dgm:cxn modelId="{2B202DB5-341A-47F4-AEAC-BB694A3A2DC2}" type="presOf" srcId="{8BA1F0B7-0752-4C46-ABFB-22FA0999094A}" destId="{77191F62-EAF8-4FB0-B157-FC0DBCA45932}" srcOrd="0" destOrd="0" presId="urn:microsoft.com/office/officeart/2005/8/layout/hProcess11"/>
    <dgm:cxn modelId="{FB70A4BC-F854-4F5A-B739-85D38D7E9717}" type="presOf" srcId="{A6298CB8-4C69-48E4-A65C-ABBB82E19F93}" destId="{76B4A50C-3EC9-40B4-B958-3683D93461CA}" srcOrd="0" destOrd="0" presId="urn:microsoft.com/office/officeart/2005/8/layout/hProcess11"/>
    <dgm:cxn modelId="{5FB4A6C4-47C2-4D44-AB2F-3297C9AA5AE5}" type="presOf" srcId="{C314C81C-6F23-4EA1-B5E5-2BE0EA983982}" destId="{86B00F50-AFDE-4F0B-8549-8CDEE99C0E5A}" srcOrd="0" destOrd="0" presId="urn:microsoft.com/office/officeart/2005/8/layout/hProcess11"/>
    <dgm:cxn modelId="{3A0CABC7-6E46-4F0B-A969-C9E24CF3A7BE}" srcId="{C314C81C-6F23-4EA1-B5E5-2BE0EA983982}" destId="{1EE501CE-6B23-4C2D-BC4A-6BA2F67A2894}" srcOrd="5" destOrd="0" parTransId="{7DC395C8-E469-480A-874E-FE873AF9F088}" sibTransId="{5FB200B1-D97A-44A0-B403-D96C202C33B1}"/>
    <dgm:cxn modelId="{B4327AC8-0449-475F-8F08-4F0B11540BCE}" srcId="{C314C81C-6F23-4EA1-B5E5-2BE0EA983982}" destId="{70CE4F68-3C6E-4544-8DF4-D2F7E92ADF20}" srcOrd="3" destOrd="0" parTransId="{4DE53ACC-8A16-41A6-8E27-FE3906BFCA57}" sibTransId="{45A20CD4-AF7B-410E-80FF-934C36C00034}"/>
    <dgm:cxn modelId="{8D02F0D3-4732-4FEE-8AE2-B5B19EB16125}" srcId="{C314C81C-6F23-4EA1-B5E5-2BE0EA983982}" destId="{5B34ACC1-E3E5-4160-9C86-8B4833BB680D}" srcOrd="0" destOrd="0" parTransId="{798D5ACD-DBFD-4841-AB5E-A5EFBE4FACDD}" sibTransId="{EC49F54A-214E-4DA6-BC52-06938AD52578}"/>
    <dgm:cxn modelId="{311806DF-152F-4375-8B43-40F33BDA9CF9}" srcId="{C314C81C-6F23-4EA1-B5E5-2BE0EA983982}" destId="{6F2275C2-6EA8-4F87-A90F-180EAFAEF75A}" srcOrd="1" destOrd="0" parTransId="{5D3B0B21-5A29-4721-9484-BA2669C120D0}" sibTransId="{34970783-5B0D-4CDD-A18A-379D223F5BB5}"/>
    <dgm:cxn modelId="{C1DEC7ED-AAD8-4EDA-9F0A-1607AF282BE2}" type="presOf" srcId="{5B34ACC1-E3E5-4160-9C86-8B4833BB680D}" destId="{24685103-EB6B-4CE9-887B-9678017DBBC7}" srcOrd="0" destOrd="0" presId="urn:microsoft.com/office/officeart/2005/8/layout/hProcess11"/>
    <dgm:cxn modelId="{C762BE7C-5729-43A0-8049-3962F0EDB84E}" type="presParOf" srcId="{86B00F50-AFDE-4F0B-8549-8CDEE99C0E5A}" destId="{AB40496D-CBAC-4C4C-8D5B-97CFF35ACA0E}" srcOrd="0" destOrd="0" presId="urn:microsoft.com/office/officeart/2005/8/layout/hProcess11"/>
    <dgm:cxn modelId="{269B257B-53D6-440C-8EBE-27AD942D086F}" type="presParOf" srcId="{86B00F50-AFDE-4F0B-8549-8CDEE99C0E5A}" destId="{436007F8-03B6-4092-B118-5F941BF3BCAA}" srcOrd="1" destOrd="0" presId="urn:microsoft.com/office/officeart/2005/8/layout/hProcess11"/>
    <dgm:cxn modelId="{FD562D4E-3103-4C81-8CAE-F91E929402FF}" type="presParOf" srcId="{436007F8-03B6-4092-B118-5F941BF3BCAA}" destId="{932BA83F-054E-4576-9BA2-B30D1FB6FD4E}" srcOrd="0" destOrd="0" presId="urn:microsoft.com/office/officeart/2005/8/layout/hProcess11"/>
    <dgm:cxn modelId="{77DBD79A-1544-41A3-ABD0-414AE1DE8B72}" type="presParOf" srcId="{932BA83F-054E-4576-9BA2-B30D1FB6FD4E}" destId="{24685103-EB6B-4CE9-887B-9678017DBBC7}" srcOrd="0" destOrd="0" presId="urn:microsoft.com/office/officeart/2005/8/layout/hProcess11"/>
    <dgm:cxn modelId="{81AC50FB-130B-4656-9DD8-C8066EEC2D95}" type="presParOf" srcId="{932BA83F-054E-4576-9BA2-B30D1FB6FD4E}" destId="{2848B7F7-7141-431A-AA2E-43D0BFCC7FF1}" srcOrd="1" destOrd="0" presId="urn:microsoft.com/office/officeart/2005/8/layout/hProcess11"/>
    <dgm:cxn modelId="{B7CA577B-CC96-466B-A436-D70C2BFF4E2F}" type="presParOf" srcId="{932BA83F-054E-4576-9BA2-B30D1FB6FD4E}" destId="{E864BE5A-EB63-44C6-8AA9-D22C10D8FC7A}" srcOrd="2" destOrd="0" presId="urn:microsoft.com/office/officeart/2005/8/layout/hProcess11"/>
    <dgm:cxn modelId="{ECD96A9B-D678-497F-AEBB-83ECF0651FAB}" type="presParOf" srcId="{436007F8-03B6-4092-B118-5F941BF3BCAA}" destId="{D2B63C88-FA83-4E29-A778-1DEC05791F1C}" srcOrd="1" destOrd="0" presId="urn:microsoft.com/office/officeart/2005/8/layout/hProcess11"/>
    <dgm:cxn modelId="{B0ED74F0-A187-40FD-9631-EA7C767D89A7}" type="presParOf" srcId="{436007F8-03B6-4092-B118-5F941BF3BCAA}" destId="{DCCAFFC6-3CFC-457A-A0C3-CDCCF579E888}" srcOrd="2" destOrd="0" presId="urn:microsoft.com/office/officeart/2005/8/layout/hProcess11"/>
    <dgm:cxn modelId="{9FE39530-4C39-47DB-A018-C90B99397481}" type="presParOf" srcId="{DCCAFFC6-3CFC-457A-A0C3-CDCCF579E888}" destId="{5778A7B4-E693-40C6-B611-9F4A2CC399E3}" srcOrd="0" destOrd="0" presId="urn:microsoft.com/office/officeart/2005/8/layout/hProcess11"/>
    <dgm:cxn modelId="{602C9BEC-449D-4EC7-8C5C-C0B228609953}" type="presParOf" srcId="{DCCAFFC6-3CFC-457A-A0C3-CDCCF579E888}" destId="{EE6F1F09-FCAB-4906-9350-A29CABFBDFEF}" srcOrd="1" destOrd="0" presId="urn:microsoft.com/office/officeart/2005/8/layout/hProcess11"/>
    <dgm:cxn modelId="{9CD867DE-AE1D-49BA-8F5D-28ADE26504DF}" type="presParOf" srcId="{DCCAFFC6-3CFC-457A-A0C3-CDCCF579E888}" destId="{0B1AB5AA-14E7-4072-9214-38DF17911516}" srcOrd="2" destOrd="0" presId="urn:microsoft.com/office/officeart/2005/8/layout/hProcess11"/>
    <dgm:cxn modelId="{3FE01BEE-D128-4A09-BE16-C95F9B10BAA6}" type="presParOf" srcId="{436007F8-03B6-4092-B118-5F941BF3BCAA}" destId="{9B3BD7D6-B7A1-47D3-892C-EF3F85BD93E9}" srcOrd="3" destOrd="0" presId="urn:microsoft.com/office/officeart/2005/8/layout/hProcess11"/>
    <dgm:cxn modelId="{F0701B12-BC8E-480A-B951-203A5A67A991}" type="presParOf" srcId="{436007F8-03B6-4092-B118-5F941BF3BCAA}" destId="{8AF73396-47E1-44B6-86D1-CC6EF933489B}" srcOrd="4" destOrd="0" presId="urn:microsoft.com/office/officeart/2005/8/layout/hProcess11"/>
    <dgm:cxn modelId="{96E598E7-3601-4792-895E-D4DBC767A7BB}" type="presParOf" srcId="{8AF73396-47E1-44B6-86D1-CC6EF933489B}" destId="{AA8E272B-0A99-4123-A566-F6CC798D0DA9}" srcOrd="0" destOrd="0" presId="urn:microsoft.com/office/officeart/2005/8/layout/hProcess11"/>
    <dgm:cxn modelId="{976D6A49-44EA-4C71-A746-12D1897B3A51}" type="presParOf" srcId="{8AF73396-47E1-44B6-86D1-CC6EF933489B}" destId="{8CD6A61E-9B52-421B-9CF7-704A9F59EDD3}" srcOrd="1" destOrd="0" presId="urn:microsoft.com/office/officeart/2005/8/layout/hProcess11"/>
    <dgm:cxn modelId="{D3878B66-C04E-45DE-8691-D9E2E1D22015}" type="presParOf" srcId="{8AF73396-47E1-44B6-86D1-CC6EF933489B}" destId="{3FCC0387-2BB1-4D08-AF23-EC54BE8C9EA2}" srcOrd="2" destOrd="0" presId="urn:microsoft.com/office/officeart/2005/8/layout/hProcess11"/>
    <dgm:cxn modelId="{0429F440-3605-4E6B-8788-4CCD3D83765D}" type="presParOf" srcId="{436007F8-03B6-4092-B118-5F941BF3BCAA}" destId="{2DAC7930-F4B7-46F9-AE6A-C73FCC20F29F}" srcOrd="5" destOrd="0" presId="urn:microsoft.com/office/officeart/2005/8/layout/hProcess11"/>
    <dgm:cxn modelId="{EAC08C5E-B4A1-4302-9C07-8A24C38EA18E}" type="presParOf" srcId="{436007F8-03B6-4092-B118-5F941BF3BCAA}" destId="{2FC00BE1-8EA0-4B20-A846-0AEA66BFBB1F}" srcOrd="6" destOrd="0" presId="urn:microsoft.com/office/officeart/2005/8/layout/hProcess11"/>
    <dgm:cxn modelId="{8FE33AF2-B3B6-443C-8F4B-2284FDA55877}" type="presParOf" srcId="{2FC00BE1-8EA0-4B20-A846-0AEA66BFBB1F}" destId="{A7D86130-660E-4452-A210-2A76E16133FA}" srcOrd="0" destOrd="0" presId="urn:microsoft.com/office/officeart/2005/8/layout/hProcess11"/>
    <dgm:cxn modelId="{9096B8FB-D2C9-4CE2-8A64-AE8C49F72E7B}" type="presParOf" srcId="{2FC00BE1-8EA0-4B20-A846-0AEA66BFBB1F}" destId="{77ABFF77-ADAC-4D6C-B9D5-9EC345894E98}" srcOrd="1" destOrd="0" presId="urn:microsoft.com/office/officeart/2005/8/layout/hProcess11"/>
    <dgm:cxn modelId="{18717647-47D4-4B3B-8665-15B510987B3F}" type="presParOf" srcId="{2FC00BE1-8EA0-4B20-A846-0AEA66BFBB1F}" destId="{C41D2B94-5D82-4AB7-8836-94791D6A1CF5}" srcOrd="2" destOrd="0" presId="urn:microsoft.com/office/officeart/2005/8/layout/hProcess11"/>
    <dgm:cxn modelId="{7A8A7BBB-BE03-4250-B39A-23A41AC33D57}" type="presParOf" srcId="{436007F8-03B6-4092-B118-5F941BF3BCAA}" destId="{55409043-7BEE-4953-82F7-2142556F5623}" srcOrd="7" destOrd="0" presId="urn:microsoft.com/office/officeart/2005/8/layout/hProcess11"/>
    <dgm:cxn modelId="{23921455-FED8-4D20-9D4C-8635F0CE382A}" type="presParOf" srcId="{436007F8-03B6-4092-B118-5F941BF3BCAA}" destId="{5F0A5A09-4703-484E-91CF-2290C66A6814}" srcOrd="8" destOrd="0" presId="urn:microsoft.com/office/officeart/2005/8/layout/hProcess11"/>
    <dgm:cxn modelId="{044E42AC-942C-471E-BB7B-25FB227294DE}" type="presParOf" srcId="{5F0A5A09-4703-484E-91CF-2290C66A6814}" destId="{77191F62-EAF8-4FB0-B157-FC0DBCA45932}" srcOrd="0" destOrd="0" presId="urn:microsoft.com/office/officeart/2005/8/layout/hProcess11"/>
    <dgm:cxn modelId="{C3BF3633-9C94-417E-B8F6-54BA2EA325AF}" type="presParOf" srcId="{5F0A5A09-4703-484E-91CF-2290C66A6814}" destId="{3FFB98EB-13D4-47ED-A909-5DC3E1340F76}" srcOrd="1" destOrd="0" presId="urn:microsoft.com/office/officeart/2005/8/layout/hProcess11"/>
    <dgm:cxn modelId="{339D21AD-E179-4863-A4C1-AE98CA793FD5}" type="presParOf" srcId="{5F0A5A09-4703-484E-91CF-2290C66A6814}" destId="{FEBE0461-D1A5-4822-9958-DC0A5C2EEB5C}" srcOrd="2" destOrd="0" presId="urn:microsoft.com/office/officeart/2005/8/layout/hProcess11"/>
    <dgm:cxn modelId="{3754377D-81ED-41D8-880C-0C70AC190A5D}" type="presParOf" srcId="{436007F8-03B6-4092-B118-5F941BF3BCAA}" destId="{0576B0BD-0075-43C7-BFAC-506B2087AB46}" srcOrd="9" destOrd="0" presId="urn:microsoft.com/office/officeart/2005/8/layout/hProcess11"/>
    <dgm:cxn modelId="{24D9E643-2525-4F44-BE5A-57FBDC88DCFB}" type="presParOf" srcId="{436007F8-03B6-4092-B118-5F941BF3BCAA}" destId="{1EDC5A17-67A0-4F84-9FD3-6BD6AB691D64}" srcOrd="10" destOrd="0" presId="urn:microsoft.com/office/officeart/2005/8/layout/hProcess11"/>
    <dgm:cxn modelId="{8DA4F216-E62E-4EE4-873D-909DB754301B}" type="presParOf" srcId="{1EDC5A17-67A0-4F84-9FD3-6BD6AB691D64}" destId="{2BE5AA75-346C-4D54-A84C-13B22A1E84F6}" srcOrd="0" destOrd="0" presId="urn:microsoft.com/office/officeart/2005/8/layout/hProcess11"/>
    <dgm:cxn modelId="{0A1966BF-73F2-4821-BE31-0553C95A3A8B}" type="presParOf" srcId="{1EDC5A17-67A0-4F84-9FD3-6BD6AB691D64}" destId="{C329438B-BBEE-4989-885C-3E1A816644FB}" srcOrd="1" destOrd="0" presId="urn:microsoft.com/office/officeart/2005/8/layout/hProcess11"/>
    <dgm:cxn modelId="{3047C2AB-7224-435D-A4B0-B7EEFB474420}" type="presParOf" srcId="{1EDC5A17-67A0-4F84-9FD3-6BD6AB691D64}" destId="{CCFD082F-59A5-4F15-B614-7A9791A6795B}" srcOrd="2" destOrd="0" presId="urn:microsoft.com/office/officeart/2005/8/layout/hProcess11"/>
    <dgm:cxn modelId="{56A2816E-D711-498E-9D7E-791C805F1801}" type="presParOf" srcId="{436007F8-03B6-4092-B118-5F941BF3BCAA}" destId="{7E05558D-5051-488E-A9ED-8656525DC53B}" srcOrd="11" destOrd="0" presId="urn:microsoft.com/office/officeart/2005/8/layout/hProcess11"/>
    <dgm:cxn modelId="{8451F2F6-AFBE-46D8-A9D8-DA71923A7ED4}" type="presParOf" srcId="{436007F8-03B6-4092-B118-5F941BF3BCAA}" destId="{C701E5B1-C04C-4CC2-BC87-C5EF6C0745AE}" srcOrd="12" destOrd="0" presId="urn:microsoft.com/office/officeart/2005/8/layout/hProcess11"/>
    <dgm:cxn modelId="{658105DF-36CF-4BC8-BDA2-23227859D4FE}" type="presParOf" srcId="{C701E5B1-C04C-4CC2-BC87-C5EF6C0745AE}" destId="{76B4A50C-3EC9-40B4-B958-3683D93461CA}" srcOrd="0" destOrd="0" presId="urn:microsoft.com/office/officeart/2005/8/layout/hProcess11"/>
    <dgm:cxn modelId="{820C8920-16E0-498C-A32C-96B7B6ECED06}" type="presParOf" srcId="{C701E5B1-C04C-4CC2-BC87-C5EF6C0745AE}" destId="{20504398-197F-4307-810A-B30E2CBD97CA}" srcOrd="1" destOrd="0" presId="urn:microsoft.com/office/officeart/2005/8/layout/hProcess11"/>
    <dgm:cxn modelId="{F8FB87BC-7F8B-43C7-9892-AC53827B295E}" type="presParOf" srcId="{C701E5B1-C04C-4CC2-BC87-C5EF6C0745AE}" destId="{475679D8-F66F-4E97-9692-30ACF2C220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0496D-CBAC-4C4C-8D5B-97CFF35ACA0E}">
      <dsp:nvSpPr>
        <dsp:cNvPr id="0" name=""/>
        <dsp:cNvSpPr/>
      </dsp:nvSpPr>
      <dsp:spPr>
        <a:xfrm>
          <a:off x="0" y="492142"/>
          <a:ext cx="6807200" cy="65618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85103-EB6B-4CE9-887B-9678017DBBC7}">
      <dsp:nvSpPr>
        <dsp:cNvPr id="0" name=""/>
        <dsp:cNvSpPr/>
      </dsp:nvSpPr>
      <dsp:spPr>
        <a:xfrm>
          <a:off x="3464" y="0"/>
          <a:ext cx="821151" cy="65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Vo</a:t>
          </a:r>
        </a:p>
      </dsp:txBody>
      <dsp:txXfrm>
        <a:off x="3464" y="0"/>
        <a:ext cx="821151" cy="656189"/>
      </dsp:txXfrm>
    </dsp:sp>
    <dsp:sp modelId="{2848B7F7-7141-431A-AA2E-43D0BFCC7FF1}">
      <dsp:nvSpPr>
        <dsp:cNvPr id="0" name=""/>
        <dsp:cNvSpPr/>
      </dsp:nvSpPr>
      <dsp:spPr>
        <a:xfrm>
          <a:off x="332016" y="738213"/>
          <a:ext cx="164047" cy="16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8A7B4-E693-40C6-B611-9F4A2CC399E3}">
      <dsp:nvSpPr>
        <dsp:cNvPr id="0" name=""/>
        <dsp:cNvSpPr/>
      </dsp:nvSpPr>
      <dsp:spPr>
        <a:xfrm>
          <a:off x="873909" y="984284"/>
          <a:ext cx="821151" cy="65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Jaar 1</a:t>
          </a:r>
        </a:p>
      </dsp:txBody>
      <dsp:txXfrm>
        <a:off x="873909" y="984284"/>
        <a:ext cx="821151" cy="656189"/>
      </dsp:txXfrm>
    </dsp:sp>
    <dsp:sp modelId="{EE6F1F09-FCAB-4906-9350-A29CABFBDFEF}">
      <dsp:nvSpPr>
        <dsp:cNvPr id="0" name=""/>
        <dsp:cNvSpPr/>
      </dsp:nvSpPr>
      <dsp:spPr>
        <a:xfrm>
          <a:off x="1194225" y="738213"/>
          <a:ext cx="164047" cy="16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E272B-0A99-4123-A566-F6CC798D0DA9}">
      <dsp:nvSpPr>
        <dsp:cNvPr id="0" name=""/>
        <dsp:cNvSpPr/>
      </dsp:nvSpPr>
      <dsp:spPr>
        <a:xfrm>
          <a:off x="0" y="757341"/>
          <a:ext cx="946295" cy="65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Havo 5</a:t>
          </a:r>
        </a:p>
      </dsp:txBody>
      <dsp:txXfrm>
        <a:off x="0" y="757341"/>
        <a:ext cx="946295" cy="656189"/>
      </dsp:txXfrm>
    </dsp:sp>
    <dsp:sp modelId="{8CD6A61E-9B52-421B-9CF7-704A9F59EDD3}">
      <dsp:nvSpPr>
        <dsp:cNvPr id="0" name=""/>
        <dsp:cNvSpPr/>
      </dsp:nvSpPr>
      <dsp:spPr>
        <a:xfrm>
          <a:off x="2119006" y="738213"/>
          <a:ext cx="164047" cy="16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86130-660E-4452-A210-2A76E16133FA}">
      <dsp:nvSpPr>
        <dsp:cNvPr id="0" name=""/>
        <dsp:cNvSpPr/>
      </dsp:nvSpPr>
      <dsp:spPr>
        <a:xfrm>
          <a:off x="2715235" y="984284"/>
          <a:ext cx="821151" cy="65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Jaar 2</a:t>
          </a:r>
        </a:p>
      </dsp:txBody>
      <dsp:txXfrm>
        <a:off x="2715235" y="984284"/>
        <a:ext cx="821151" cy="656189"/>
      </dsp:txXfrm>
    </dsp:sp>
    <dsp:sp modelId="{77ABFF77-ADAC-4D6C-B9D5-9EC345894E98}">
      <dsp:nvSpPr>
        <dsp:cNvPr id="0" name=""/>
        <dsp:cNvSpPr/>
      </dsp:nvSpPr>
      <dsp:spPr>
        <a:xfrm>
          <a:off x="3043788" y="738213"/>
          <a:ext cx="164047" cy="16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91F62-EAF8-4FB0-B157-FC0DBCA45932}">
      <dsp:nvSpPr>
        <dsp:cNvPr id="0" name=""/>
        <dsp:cNvSpPr/>
      </dsp:nvSpPr>
      <dsp:spPr>
        <a:xfrm>
          <a:off x="1756877" y="767945"/>
          <a:ext cx="821151" cy="65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Jaar 3</a:t>
          </a:r>
        </a:p>
      </dsp:txBody>
      <dsp:txXfrm>
        <a:off x="1756877" y="767945"/>
        <a:ext cx="821151" cy="656189"/>
      </dsp:txXfrm>
    </dsp:sp>
    <dsp:sp modelId="{3FFB98EB-13D4-47ED-A909-5DC3E1340F76}">
      <dsp:nvSpPr>
        <dsp:cNvPr id="0" name=""/>
        <dsp:cNvSpPr/>
      </dsp:nvSpPr>
      <dsp:spPr>
        <a:xfrm>
          <a:off x="3905997" y="738213"/>
          <a:ext cx="164047" cy="16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AA75-346C-4D54-A84C-13B22A1E84F6}">
      <dsp:nvSpPr>
        <dsp:cNvPr id="0" name=""/>
        <dsp:cNvSpPr/>
      </dsp:nvSpPr>
      <dsp:spPr>
        <a:xfrm>
          <a:off x="3665300" y="984284"/>
          <a:ext cx="821151" cy="65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Jaar 4</a:t>
          </a:r>
        </a:p>
      </dsp:txBody>
      <dsp:txXfrm>
        <a:off x="3665300" y="984284"/>
        <a:ext cx="821151" cy="656189"/>
      </dsp:txXfrm>
    </dsp:sp>
    <dsp:sp modelId="{C329438B-BBEE-4989-885C-3E1A816644FB}">
      <dsp:nvSpPr>
        <dsp:cNvPr id="0" name=""/>
        <dsp:cNvSpPr/>
      </dsp:nvSpPr>
      <dsp:spPr>
        <a:xfrm>
          <a:off x="4768206" y="738213"/>
          <a:ext cx="164047" cy="16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4A50C-3EC9-40B4-B958-3683D93461CA}">
      <dsp:nvSpPr>
        <dsp:cNvPr id="0" name=""/>
        <dsp:cNvSpPr/>
      </dsp:nvSpPr>
      <dsp:spPr>
        <a:xfrm>
          <a:off x="935808" y="0"/>
          <a:ext cx="821151" cy="656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hbo</a:t>
          </a:r>
        </a:p>
      </dsp:txBody>
      <dsp:txXfrm>
        <a:off x="935808" y="0"/>
        <a:ext cx="821151" cy="656189"/>
      </dsp:txXfrm>
    </dsp:sp>
    <dsp:sp modelId="{20504398-197F-4307-810A-B30E2CBD97CA}">
      <dsp:nvSpPr>
        <dsp:cNvPr id="0" name=""/>
        <dsp:cNvSpPr/>
      </dsp:nvSpPr>
      <dsp:spPr>
        <a:xfrm>
          <a:off x="5630416" y="738213"/>
          <a:ext cx="164047" cy="16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66613-5127-4ADD-A446-FFC7FEA6A18F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4E3B-72A9-4F89-A42B-F7E0A2E29B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3CCA3-A131-4B6C-938B-07040862F5F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106"/>
            <a:ext cx="9144000" cy="182499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4B6C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7099"/>
            <a:ext cx="9144000" cy="258070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B6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03823644-F9D8-41AD-9952-0C13E99CD8BA}" type="datetimeFigureOut">
              <a:rPr lang="nl-NL" smtClean="0"/>
              <a:pPr/>
              <a:t>11-4-2019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7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96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727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8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51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11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02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76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984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66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4B6C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990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76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30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7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4700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98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308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30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0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805" y="150489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805" y="2328803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3217" y="150489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353" y="2416939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2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63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8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55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823644-F9D8-41AD-9952-0C13E99CD8BA}" type="datetimeFigureOut">
              <a:rPr lang="nl-NL" smtClean="0"/>
              <a:pPr/>
              <a:t>11-4-2019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7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4B6C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2AE7-6985-498C-B178-8DD17F6ED425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7756C7-0451-4960-9030-4C2EA69634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93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.j.m.Wertenbroek@hr.n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ansluiting-voho010.n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aansluiting-voho010.nl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Academy </a:t>
            </a:r>
            <a:r>
              <a:rPr lang="en-US" dirty="0" err="1">
                <a:solidFill>
                  <a:schemeClr val="tx1"/>
                </a:solidFill>
              </a:rPr>
              <a:t>Studiesucces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Fontys </a:t>
            </a:r>
            <a:r>
              <a:rPr lang="en-US">
                <a:solidFill>
                  <a:schemeClr val="tx1"/>
                </a:solidFill>
              </a:rPr>
              <a:t>Hogeschool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Workshop </a:t>
            </a:r>
            <a:r>
              <a:rPr lang="en-US" dirty="0" err="1">
                <a:solidFill>
                  <a:schemeClr val="tx1"/>
                </a:solidFill>
              </a:rPr>
              <a:t>taalvaardigheid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Van: Vo-</a:t>
            </a:r>
            <a:r>
              <a:rPr lang="en-US" i="1" dirty="0" err="1">
                <a:solidFill>
                  <a:schemeClr val="tx1"/>
                </a:solidFill>
              </a:rPr>
              <a:t>hbo</a:t>
            </a:r>
            <a:r>
              <a:rPr lang="en-US" i="1" dirty="0">
                <a:solidFill>
                  <a:schemeClr val="tx1"/>
                </a:solidFill>
              </a:rPr>
              <a:t>: </a:t>
            </a:r>
            <a:r>
              <a:rPr lang="en-US" i="1" dirty="0" err="1">
                <a:solidFill>
                  <a:schemeClr val="tx1"/>
                </a:solidFill>
              </a:rPr>
              <a:t>dat</a:t>
            </a:r>
            <a:r>
              <a:rPr lang="en-US" i="1" dirty="0">
                <a:solidFill>
                  <a:schemeClr val="tx1"/>
                </a:solidFill>
              </a:rPr>
              <a:t> is </a:t>
            </a:r>
            <a:r>
              <a:rPr lang="en-US" i="1" dirty="0" err="1">
                <a:solidFill>
                  <a:schemeClr val="tx1"/>
                </a:solidFill>
              </a:rPr>
              <a:t>andere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taal</a:t>
            </a:r>
            <a:r>
              <a:rPr lang="en-US" i="1" dirty="0">
                <a:solidFill>
                  <a:schemeClr val="tx1"/>
                </a:solidFill>
              </a:rPr>
              <a:t>! …</a:t>
            </a:r>
          </a:p>
          <a:p>
            <a:r>
              <a:rPr lang="en-US" i="1" dirty="0" err="1">
                <a:solidFill>
                  <a:schemeClr val="tx1"/>
                </a:solidFill>
              </a:rPr>
              <a:t>naar</a:t>
            </a:r>
            <a:r>
              <a:rPr lang="en-US" i="1" dirty="0">
                <a:solidFill>
                  <a:schemeClr val="tx1"/>
                </a:solidFill>
              </a:rPr>
              <a:t>: Vo-</a:t>
            </a:r>
            <a:r>
              <a:rPr lang="en-US" i="1" dirty="0" err="1">
                <a:solidFill>
                  <a:schemeClr val="tx1"/>
                </a:solidFill>
              </a:rPr>
              <a:t>hbo</a:t>
            </a:r>
            <a:r>
              <a:rPr lang="en-US" i="1" dirty="0">
                <a:solidFill>
                  <a:schemeClr val="tx1"/>
                </a:solidFill>
              </a:rPr>
              <a:t>: </a:t>
            </a:r>
            <a:r>
              <a:rPr lang="en-US" i="1" dirty="0" err="1">
                <a:solidFill>
                  <a:schemeClr val="tx1"/>
                </a:solidFill>
              </a:rPr>
              <a:t>aan</a:t>
            </a:r>
            <a:r>
              <a:rPr lang="en-US" i="1" dirty="0">
                <a:solidFill>
                  <a:schemeClr val="tx1"/>
                </a:solidFill>
              </a:rPr>
              <a:t> de slag met </a:t>
            </a:r>
            <a:r>
              <a:rPr lang="en-US" i="1" dirty="0" err="1">
                <a:solidFill>
                  <a:schemeClr val="tx1"/>
                </a:solidFill>
              </a:rPr>
              <a:t>taal</a:t>
            </a:r>
            <a:r>
              <a:rPr lang="en-US" i="1" dirty="0">
                <a:solidFill>
                  <a:schemeClr val="tx1"/>
                </a:solidFill>
              </a:rPr>
              <a:t>!</a:t>
            </a:r>
            <a:endParaRPr lang="nl-NL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28655-2C4D-4ED7-B17C-CCFBEB6F7A8E}"/>
              </a:ext>
            </a:extLst>
          </p:cNvPr>
          <p:cNvSpPr txBox="1"/>
          <p:nvPr/>
        </p:nvSpPr>
        <p:spPr>
          <a:xfrm>
            <a:off x="1631092" y="5445211"/>
            <a:ext cx="506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Ellis Wertenbroek, </a:t>
            </a:r>
            <a:r>
              <a:rPr lang="en-US" dirty="0" err="1"/>
              <a:t>Hogeschool</a:t>
            </a:r>
            <a:r>
              <a:rPr lang="en-US" dirty="0"/>
              <a:t> Rotterdam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19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Verankering Taalbeleid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marL="0" indent="0">
              <a:buNone/>
            </a:pPr>
            <a:endParaRPr lang="nl-NL" sz="1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064" y="4119244"/>
            <a:ext cx="1589905" cy="2375505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030411" y="6615290"/>
            <a:ext cx="1924345" cy="242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Van den Heuij et al., 2018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95052"/>
            <a:ext cx="4874760" cy="4262948"/>
          </a:xfrm>
          <a:prstGeom prst="rect">
            <a:avLst/>
          </a:prstGeom>
        </p:spPr>
      </p:pic>
      <p:sp>
        <p:nvSpPr>
          <p:cNvPr id="12" name="Gestreepte pijl-rechts 11"/>
          <p:cNvSpPr/>
          <p:nvPr/>
        </p:nvSpPr>
        <p:spPr>
          <a:xfrm rot="16200000">
            <a:off x="5936263" y="4459850"/>
            <a:ext cx="2664905" cy="242904"/>
          </a:xfrm>
          <a:prstGeom prst="stripedRightArrow">
            <a:avLst>
              <a:gd name="adj1" fmla="val 11824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 w="0"/>
              <a:gradFill flip="none" rotWithShape="1">
                <a:gsLst>
                  <a:gs pos="0">
                    <a:srgbClr val="5FCBEF">
                      <a:shade val="30000"/>
                      <a:satMod val="115000"/>
                    </a:srgbClr>
                  </a:gs>
                  <a:gs pos="50000">
                    <a:srgbClr val="5FCBEF">
                      <a:shade val="67500"/>
                      <a:satMod val="115000"/>
                    </a:srgbClr>
                  </a:gs>
                  <a:gs pos="100000">
                    <a:srgbClr val="5FCBE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Gestreepte pijl-rechts 12"/>
          <p:cNvSpPr/>
          <p:nvPr/>
        </p:nvSpPr>
        <p:spPr>
          <a:xfrm rot="5400000">
            <a:off x="6280075" y="4605074"/>
            <a:ext cx="2664905" cy="242904"/>
          </a:xfrm>
          <a:prstGeom prst="stripedRightArrow">
            <a:avLst>
              <a:gd name="adj1" fmla="val 11824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 w="0"/>
              <a:gradFill flip="none" rotWithShape="1">
                <a:gsLst>
                  <a:gs pos="0">
                    <a:srgbClr val="5FCBEF">
                      <a:shade val="30000"/>
                      <a:satMod val="115000"/>
                    </a:srgbClr>
                  </a:gs>
                  <a:gs pos="50000">
                    <a:srgbClr val="5FCBEF">
                      <a:shade val="67500"/>
                      <a:satMod val="115000"/>
                    </a:srgbClr>
                  </a:gs>
                  <a:gs pos="100000">
                    <a:srgbClr val="5FCBE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975668" y="2788229"/>
            <a:ext cx="3534487" cy="3228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CvB / Concernstaf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Instituutsdirectie / Onderwijsmanager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Docenten</a:t>
            </a:r>
          </a:p>
        </p:txBody>
      </p:sp>
    </p:spTree>
    <p:extLst>
      <p:ext uri="{BB962C8B-B14F-4D97-AF65-F5344CB8AC3E}">
        <p14:creationId xmlns:p14="http://schemas.microsoft.com/office/powerpoint/2010/main" val="31060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45325" cy="1320800"/>
          </a:xfrm>
        </p:spPr>
        <p:txBody>
          <a:bodyPr/>
          <a:lstStyle/>
          <a:p>
            <a:r>
              <a:rPr lang="nl-NL" dirty="0"/>
              <a:t>Aansluitingsmodel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108" y="1572818"/>
            <a:ext cx="8845550" cy="373417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064" y="4119244"/>
            <a:ext cx="1589905" cy="2375505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030411" y="6615290"/>
            <a:ext cx="1924345" cy="242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Van den Heuij et al., 2018</a:t>
            </a:r>
          </a:p>
        </p:txBody>
      </p:sp>
    </p:spTree>
    <p:extLst>
      <p:ext uri="{BB962C8B-B14F-4D97-AF65-F5344CB8AC3E}">
        <p14:creationId xmlns:p14="http://schemas.microsoft.com/office/powerpoint/2010/main" val="78528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A1F1-1026-43F0-AA00-9968BC42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Fase</a:t>
            </a:r>
            <a:r>
              <a:rPr lang="en-US" sz="2800" dirty="0"/>
              <a:t> 2: Vo-</a:t>
            </a:r>
            <a:r>
              <a:rPr lang="en-US" sz="2800" dirty="0" err="1"/>
              <a:t>hbo</a:t>
            </a:r>
            <a:r>
              <a:rPr lang="en-US" sz="2800" dirty="0"/>
              <a:t>: </a:t>
            </a:r>
            <a:r>
              <a:rPr lang="en-US" sz="2800" dirty="0" err="1"/>
              <a:t>aan</a:t>
            </a:r>
            <a:r>
              <a:rPr lang="en-US" sz="2800" dirty="0"/>
              <a:t> de slag met </a:t>
            </a:r>
            <a:r>
              <a:rPr lang="en-US" sz="2800" dirty="0" err="1"/>
              <a:t>taal</a:t>
            </a:r>
            <a:r>
              <a:rPr lang="en-US" sz="2800" dirty="0"/>
              <a:t>! (2018-2020)</a:t>
            </a:r>
            <a:endParaRPr lang="nl-NL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C4370-B6F8-4EE4-BD69-11A8A97E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Deelnemende vo-scholen kiezen in samenspraak met de </a:t>
            </a:r>
            <a:r>
              <a:rPr lang="nl-NL" b="1" dirty="0"/>
              <a:t>teamleider </a:t>
            </a:r>
            <a:r>
              <a:rPr lang="nl-NL" dirty="0"/>
              <a:t>een </a:t>
            </a:r>
            <a:r>
              <a:rPr lang="nl-NL" b="1" dirty="0"/>
              <a:t>taalspeerpunt vanuit de eigen context </a:t>
            </a:r>
            <a:r>
              <a:rPr lang="nl-NL" dirty="0"/>
              <a:t>en geven invulling aan de uitvoering hiervan. Ze experimenteren met manieren om de taalontwikkeling van leerlingen vorm te geven in het curriculum. Een </a:t>
            </a:r>
            <a:r>
              <a:rPr lang="nl-NL" b="1" dirty="0"/>
              <a:t>visie op taal </a:t>
            </a:r>
            <a:r>
              <a:rPr lang="nl-NL" dirty="0"/>
              <a:t>kan hierbij richting geven. </a:t>
            </a:r>
          </a:p>
          <a:p>
            <a:r>
              <a:rPr lang="nl-NL" dirty="0"/>
              <a:t>Samen met </a:t>
            </a:r>
            <a:r>
              <a:rPr lang="nl-NL" b="1" dirty="0"/>
              <a:t>collega’s van andere vo-scholen </a:t>
            </a:r>
            <a:r>
              <a:rPr lang="nl-NL" dirty="0"/>
              <a:t>en </a:t>
            </a:r>
            <a:r>
              <a:rPr lang="nl-NL" b="1" dirty="0"/>
              <a:t>in verbinding met het hbo</a:t>
            </a:r>
            <a:r>
              <a:rPr lang="nl-NL" dirty="0"/>
              <a:t> gaan vo-scholen aan de slag om aan het eind van schooljaar een </a:t>
            </a:r>
            <a:r>
              <a:rPr lang="nl-NL" b="1" dirty="0"/>
              <a:t>concreet taalproduct </a:t>
            </a:r>
            <a:r>
              <a:rPr lang="nl-NL" dirty="0"/>
              <a:t>op te leveren. 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F8CA3338-92E8-424C-9223-AC53EADA0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115" y="5286802"/>
            <a:ext cx="3291203" cy="144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15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DC77-2C49-47EC-A00B-F41DB841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Resultaten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34A7-FE54-4101-9D1A-12286EF10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resultaat voor elke school is anders, maar voldoet aan de volgende voorwaarden:</a:t>
            </a:r>
          </a:p>
          <a:p>
            <a:pPr lvl="1"/>
            <a:r>
              <a:rPr lang="nl-NL" dirty="0"/>
              <a:t>Het levert </a:t>
            </a:r>
            <a:r>
              <a:rPr lang="nl-NL" b="1" dirty="0"/>
              <a:t>concrete verbetering </a:t>
            </a:r>
            <a:r>
              <a:rPr lang="nl-NL" dirty="0"/>
              <a:t>in het onderwijs op ten aanzien van een van de vijf </a:t>
            </a:r>
            <a:r>
              <a:rPr lang="nl-NL" b="1" dirty="0"/>
              <a:t>taalpijlers</a:t>
            </a:r>
            <a:r>
              <a:rPr lang="nl-NL" dirty="0"/>
              <a:t> vo-hbo.</a:t>
            </a:r>
          </a:p>
          <a:p>
            <a:pPr lvl="1"/>
            <a:r>
              <a:rPr lang="nl-NL" dirty="0"/>
              <a:t>Het komt ten goede aan de </a:t>
            </a:r>
            <a:r>
              <a:rPr lang="nl-NL" b="1" dirty="0"/>
              <a:t>(academische, professionele) taalontwikkeling </a:t>
            </a:r>
            <a:r>
              <a:rPr lang="nl-NL" dirty="0"/>
              <a:t>van de leerling.</a:t>
            </a:r>
          </a:p>
          <a:p>
            <a:pPr lvl="1"/>
            <a:r>
              <a:rPr lang="nl-NL" dirty="0"/>
              <a:t>Bij gebleken succes wordt de ingreep </a:t>
            </a:r>
            <a:r>
              <a:rPr lang="nl-NL" b="1" dirty="0"/>
              <a:t>integraal onderdeel van het programma</a:t>
            </a:r>
            <a:r>
              <a:rPr lang="nl-NL" dirty="0"/>
              <a:t> van de school. </a:t>
            </a:r>
          </a:p>
          <a:p>
            <a:pPr lvl="1"/>
            <a:r>
              <a:rPr lang="nl-NL" dirty="0"/>
              <a:t>De producten van de scholen en algemene uitspraken worden </a:t>
            </a:r>
            <a:r>
              <a:rPr lang="nl-NL" b="1" dirty="0"/>
              <a:t>vastgelegd</a:t>
            </a:r>
            <a:r>
              <a:rPr lang="nl-NL" dirty="0"/>
              <a:t>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70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93D3-CE81-4C20-BF87-A898F8C0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Randvoorwaarden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60CF-5C72-4111-BDD0-14B9DA44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docent </a:t>
            </a:r>
            <a:r>
              <a:rPr lang="nl-NL" b="1" dirty="0"/>
              <a:t>levert een bijdrage </a:t>
            </a:r>
            <a:r>
              <a:rPr lang="nl-NL" dirty="0"/>
              <a:t>en </a:t>
            </a:r>
            <a:r>
              <a:rPr lang="nl-NL" b="1" dirty="0"/>
              <a:t>doet actief mee</a:t>
            </a:r>
            <a:r>
              <a:rPr lang="nl-NL" dirty="0"/>
              <a:t>. Hij wordt </a:t>
            </a:r>
            <a:r>
              <a:rPr lang="nl-NL" b="1" dirty="0"/>
              <a:t>gefaciliteerd</a:t>
            </a:r>
            <a:r>
              <a:rPr lang="nl-NL" dirty="0"/>
              <a:t> door de eigen school met minimaal 40 klokuren op jaarbasis (afhankelijk van speerpunt). Hij </a:t>
            </a:r>
            <a:r>
              <a:rPr lang="nl-NL" b="1" dirty="0"/>
              <a:t>betrekt de school </a:t>
            </a:r>
            <a:r>
              <a:rPr lang="nl-NL" dirty="0"/>
              <a:t>bij het taalspeerpunt.</a:t>
            </a:r>
          </a:p>
        </p:txBody>
      </p:sp>
    </p:spTree>
    <p:extLst>
      <p:ext uri="{BB962C8B-B14F-4D97-AF65-F5344CB8AC3E}">
        <p14:creationId xmlns:p14="http://schemas.microsoft.com/office/powerpoint/2010/main" val="177397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92B5-8D78-4EFB-942F-81E8CA3F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Hogeschool</a:t>
            </a:r>
            <a:r>
              <a:rPr lang="en-US" dirty="0"/>
              <a:t> Rotterdam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90FF-3EB9-4745-80DE-7F93748B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Studiejaar</a:t>
            </a:r>
            <a:r>
              <a:rPr lang="en-US" dirty="0"/>
              <a:t> 2018-2019:</a:t>
            </a:r>
          </a:p>
          <a:p>
            <a:r>
              <a:rPr lang="en-US" dirty="0"/>
              <a:t>Project </a:t>
            </a:r>
            <a:r>
              <a:rPr lang="en-US" dirty="0" err="1"/>
              <a:t>Taal</a:t>
            </a:r>
            <a:r>
              <a:rPr lang="en-US" dirty="0"/>
              <a:t> en </a:t>
            </a:r>
            <a:r>
              <a:rPr lang="en-US" dirty="0" err="1"/>
              <a:t>Studiesucces</a:t>
            </a:r>
            <a:r>
              <a:rPr lang="en-US" dirty="0"/>
              <a:t> ronde 1</a:t>
            </a:r>
          </a:p>
          <a:p>
            <a:r>
              <a:rPr lang="en-US" dirty="0" err="1"/>
              <a:t>Hogeschoolbrede</a:t>
            </a:r>
            <a:r>
              <a:rPr lang="en-US" dirty="0"/>
              <a:t> </a:t>
            </a:r>
            <a:r>
              <a:rPr lang="en-US" dirty="0" err="1"/>
              <a:t>visie</a:t>
            </a:r>
            <a:r>
              <a:rPr lang="en-US" dirty="0"/>
              <a:t> op </a:t>
            </a:r>
            <a:r>
              <a:rPr lang="en-US" dirty="0" err="1"/>
              <a:t>taalontwikkeling</a:t>
            </a:r>
            <a:r>
              <a:rPr lang="en-US" dirty="0"/>
              <a:t> </a:t>
            </a:r>
            <a:r>
              <a:rPr lang="en-US" dirty="0" err="1"/>
              <a:t>studenten</a:t>
            </a:r>
            <a:endParaRPr lang="en-US" dirty="0"/>
          </a:p>
          <a:p>
            <a:r>
              <a:rPr lang="en-US" dirty="0" err="1"/>
              <a:t>Professionaliseringstraining</a:t>
            </a:r>
            <a:r>
              <a:rPr lang="en-US" dirty="0"/>
              <a:t> TOL </a:t>
            </a:r>
            <a:r>
              <a:rPr lang="en-US" dirty="0" err="1"/>
              <a:t>ontwikkelen</a:t>
            </a:r>
            <a:endParaRPr lang="en-US" dirty="0"/>
          </a:p>
          <a:p>
            <a:r>
              <a:rPr lang="en-US" dirty="0" err="1"/>
              <a:t>Taalartikelen</a:t>
            </a:r>
            <a:endParaRPr lang="en-US" dirty="0"/>
          </a:p>
          <a:p>
            <a:r>
              <a:rPr lang="en-US" dirty="0" err="1"/>
              <a:t>Taalassistent</a:t>
            </a:r>
            <a:endParaRPr lang="en-US" dirty="0"/>
          </a:p>
          <a:p>
            <a:r>
              <a:rPr lang="en-US" dirty="0" err="1"/>
              <a:t>Conferentie</a:t>
            </a:r>
            <a:r>
              <a:rPr lang="en-US" dirty="0"/>
              <a:t> Hard/t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taal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12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501B-49FC-4887-959C-4DC00CA0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Hogeschool</a:t>
            </a:r>
            <a:r>
              <a:rPr lang="en-US" dirty="0"/>
              <a:t> Rotterdam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5BFA-63B0-4AD4-AD8A-184D4760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>
                <a:solidFill>
                  <a:prstClr val="black"/>
                </a:solidFill>
              </a:rPr>
              <a:t>Studiejaar</a:t>
            </a:r>
            <a:r>
              <a:rPr lang="en-US" dirty="0">
                <a:solidFill>
                  <a:prstClr val="black"/>
                </a:solidFill>
              </a:rPr>
              <a:t> 2019-2020: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Project </a:t>
            </a:r>
            <a:r>
              <a:rPr lang="en-US" dirty="0" err="1">
                <a:solidFill>
                  <a:prstClr val="black"/>
                </a:solidFill>
              </a:rPr>
              <a:t>Taal</a:t>
            </a:r>
            <a:r>
              <a:rPr lang="en-US" dirty="0">
                <a:solidFill>
                  <a:prstClr val="black"/>
                </a:solidFill>
              </a:rPr>
              <a:t> en </a:t>
            </a:r>
            <a:r>
              <a:rPr lang="en-US" dirty="0" err="1">
                <a:solidFill>
                  <a:prstClr val="black"/>
                </a:solidFill>
              </a:rPr>
              <a:t>Studiesucces</a:t>
            </a:r>
            <a:r>
              <a:rPr lang="en-US" dirty="0">
                <a:solidFill>
                  <a:prstClr val="black"/>
                </a:solidFill>
              </a:rPr>
              <a:t> ronde 2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Professionaliseringstraining</a:t>
            </a:r>
            <a:r>
              <a:rPr lang="en-US" dirty="0">
                <a:solidFill>
                  <a:prstClr val="black"/>
                </a:solidFill>
              </a:rPr>
              <a:t> TOL in HR-</a:t>
            </a:r>
            <a:r>
              <a:rPr lang="en-US" dirty="0" err="1">
                <a:solidFill>
                  <a:prstClr val="black"/>
                </a:solidFill>
              </a:rPr>
              <a:t>aanbod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Formulering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eindniveau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taalvaardigheid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Taalassistent</a:t>
            </a:r>
            <a:endParaRPr lang="en-US" dirty="0">
              <a:solidFill>
                <a:prstClr val="black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758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8D68-3FE6-4DC5-B218-9E4196C2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3FE75-29DA-4801-A0E0-727DF6E0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highlight>
                  <a:srgbClr val="FFFF00"/>
                </a:highlight>
              </a:rPr>
              <a:t>Ik ga studiejaar 2019-2020 aan de slag met …</a:t>
            </a:r>
            <a:r>
              <a:rPr lang="nl-NL" sz="3200" dirty="0"/>
              <a:t>(waarover buig ik me?) </a:t>
            </a:r>
            <a:r>
              <a:rPr lang="nl-NL" sz="3200" dirty="0">
                <a:highlight>
                  <a:srgbClr val="FFFF00"/>
                </a:highlight>
              </a:rPr>
              <a:t>samen met…</a:t>
            </a:r>
            <a:r>
              <a:rPr lang="nl-NL" sz="3200" dirty="0"/>
              <a:t>(met wie doe ik dat?) </a:t>
            </a:r>
            <a:r>
              <a:rPr lang="nl-NL" sz="3200" dirty="0">
                <a:highlight>
                  <a:srgbClr val="FFFF00"/>
                </a:highlight>
              </a:rPr>
              <a:t>en als ik maandag op de hogeschool kom dan ga ik eerst…</a:t>
            </a:r>
            <a:r>
              <a:rPr lang="nl-NL" sz="3200" dirty="0"/>
              <a:t>(wat doe ik dan?).</a:t>
            </a:r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097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562B-4089-46FD-82F4-2B37D444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Contactgegevens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F2FF-3B67-4C17-85C3-6E2DC4118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Ellis Wertenbroek: </a:t>
            </a:r>
            <a:r>
              <a:rPr lang="en-US" dirty="0">
                <a:hlinkClick r:id="rId2"/>
              </a:rPr>
              <a:t>e.j.m.Wertenbroek@hr.nl</a:t>
            </a:r>
            <a:endParaRPr lang="en-US" dirty="0"/>
          </a:p>
          <a:p>
            <a:pPr lvl="1"/>
            <a:r>
              <a:rPr lang="en-US" dirty="0" err="1"/>
              <a:t>Projectleider</a:t>
            </a:r>
            <a:r>
              <a:rPr lang="en-US" dirty="0"/>
              <a:t> </a:t>
            </a:r>
            <a:r>
              <a:rPr lang="en-US" dirty="0" err="1"/>
              <a:t>samenwerkingsverband</a:t>
            </a:r>
            <a:r>
              <a:rPr lang="en-US" dirty="0"/>
              <a:t> ‘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betere</a:t>
            </a:r>
            <a:r>
              <a:rPr lang="en-US" dirty="0"/>
              <a:t> Aansluiting </a:t>
            </a:r>
            <a:r>
              <a:rPr lang="en-US" dirty="0" err="1"/>
              <a:t>vo-hbo</a:t>
            </a:r>
            <a:r>
              <a:rPr lang="en-US" dirty="0"/>
              <a:t>’</a:t>
            </a:r>
          </a:p>
          <a:p>
            <a:pPr lvl="1"/>
            <a:r>
              <a:rPr lang="en-US" dirty="0" err="1"/>
              <a:t>Projectleider</a:t>
            </a:r>
            <a:r>
              <a:rPr lang="en-US" dirty="0"/>
              <a:t> </a:t>
            </a:r>
            <a:r>
              <a:rPr lang="en-US" dirty="0" err="1"/>
              <a:t>Nederlands</a:t>
            </a:r>
            <a:r>
              <a:rPr lang="en-US" dirty="0"/>
              <a:t>/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vo-hbo</a:t>
            </a:r>
            <a:endParaRPr lang="en-US" dirty="0"/>
          </a:p>
          <a:p>
            <a:pPr lvl="1"/>
            <a:r>
              <a:rPr lang="en-US" dirty="0" err="1"/>
              <a:t>Projectleider</a:t>
            </a:r>
            <a:r>
              <a:rPr lang="en-US" dirty="0"/>
              <a:t> </a:t>
            </a:r>
            <a:r>
              <a:rPr lang="en-US" dirty="0" err="1"/>
              <a:t>Taal</a:t>
            </a:r>
            <a:r>
              <a:rPr lang="en-US" dirty="0"/>
              <a:t> en </a:t>
            </a:r>
            <a:r>
              <a:rPr lang="en-US" dirty="0" err="1"/>
              <a:t>Studiesucces</a:t>
            </a:r>
            <a:endParaRPr lang="en-US" dirty="0"/>
          </a:p>
          <a:p>
            <a:pPr lvl="1"/>
            <a:r>
              <a:rPr lang="en-US" dirty="0" err="1"/>
              <a:t>Voorzitter</a:t>
            </a:r>
            <a:r>
              <a:rPr lang="en-US" dirty="0"/>
              <a:t> </a:t>
            </a:r>
            <a:r>
              <a:rPr lang="en-US" dirty="0" err="1"/>
              <a:t>Regionaal</a:t>
            </a:r>
            <a:r>
              <a:rPr lang="en-US" dirty="0"/>
              <a:t> </a:t>
            </a:r>
            <a:r>
              <a:rPr lang="en-US" dirty="0" err="1"/>
              <a:t>taalplatform</a:t>
            </a:r>
            <a:r>
              <a:rPr lang="en-US" dirty="0"/>
              <a:t> </a:t>
            </a:r>
            <a:r>
              <a:rPr lang="en-US" dirty="0" err="1"/>
              <a:t>mbo-hbo</a:t>
            </a:r>
            <a:endParaRPr lang="en-US" dirty="0"/>
          </a:p>
          <a:p>
            <a:pPr lvl="1"/>
            <a:r>
              <a:rPr lang="en-US" dirty="0" err="1"/>
              <a:t>Adviseur</a:t>
            </a:r>
            <a:r>
              <a:rPr lang="en-US" dirty="0"/>
              <a:t> Aansluiting </a:t>
            </a:r>
            <a:r>
              <a:rPr lang="en-US" dirty="0" err="1"/>
              <a:t>vo</a:t>
            </a:r>
            <a:r>
              <a:rPr lang="en-US" dirty="0"/>
              <a:t>/</a:t>
            </a:r>
            <a:r>
              <a:rPr lang="en-US" dirty="0" err="1"/>
              <a:t>mbo-Hogeschool</a:t>
            </a:r>
            <a:r>
              <a:rPr lang="en-US" dirty="0"/>
              <a:t> Rotterdam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30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82F1-D0B9-409A-8814-18032637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Kennismaking</a:t>
            </a:r>
            <a:r>
              <a:rPr lang="en-US" sz="3200" dirty="0"/>
              <a:t> en </a:t>
            </a:r>
            <a:r>
              <a:rPr lang="en-US" sz="3200" dirty="0" err="1"/>
              <a:t>verwachtingsmanagement</a:t>
            </a:r>
            <a:endParaRPr lang="nl-N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DF28-7425-4F36-94AA-684DE4DAD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6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Programma</a:t>
            </a:r>
            <a:br>
              <a:rPr lang="nl-NL" dirty="0"/>
            </a:b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Doorstroominformatie</a:t>
            </a:r>
            <a:endParaRPr lang="en-US" dirty="0"/>
          </a:p>
          <a:p>
            <a:r>
              <a:rPr lang="en-US" dirty="0" err="1"/>
              <a:t>Samenwerkingsverband</a:t>
            </a:r>
            <a:r>
              <a:rPr lang="en-US" dirty="0"/>
              <a:t> </a:t>
            </a:r>
            <a:r>
              <a:rPr lang="en-US" dirty="0" err="1"/>
              <a:t>vo-hbo</a:t>
            </a:r>
            <a:endParaRPr lang="en-US" dirty="0"/>
          </a:p>
          <a:p>
            <a:r>
              <a:rPr lang="en-US" dirty="0" err="1"/>
              <a:t>Nederlands</a:t>
            </a:r>
            <a:r>
              <a:rPr lang="en-US" dirty="0"/>
              <a:t>/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vo-hbo</a:t>
            </a:r>
            <a:r>
              <a:rPr lang="en-US" dirty="0"/>
              <a:t>: </a:t>
            </a:r>
            <a:r>
              <a:rPr lang="en-US" dirty="0" err="1"/>
              <a:t>fase</a:t>
            </a:r>
            <a:r>
              <a:rPr lang="en-US" dirty="0"/>
              <a:t> 1</a:t>
            </a:r>
          </a:p>
          <a:p>
            <a:r>
              <a:rPr lang="en-US" dirty="0" err="1"/>
              <a:t>Nederlands</a:t>
            </a:r>
            <a:r>
              <a:rPr lang="en-US" dirty="0"/>
              <a:t>/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Hogeschool</a:t>
            </a:r>
            <a:r>
              <a:rPr lang="en-US" dirty="0"/>
              <a:t> Rotterdam</a:t>
            </a:r>
          </a:p>
          <a:p>
            <a:r>
              <a:rPr lang="en-US" dirty="0" err="1"/>
              <a:t>Discussie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17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92B5-8D78-4EFB-942F-81E8CA3F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Doorstroominformatie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90FF-3EB9-4745-80DE-7F93748B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Hoge regionale doorstroom: 80% havisten kiest opleiding in de regio</a:t>
            </a:r>
          </a:p>
          <a:p>
            <a:r>
              <a:rPr lang="nl-NL" dirty="0"/>
              <a:t>Uitval hoog (ruim 1/3 uitval/switch in propedeuse)</a:t>
            </a:r>
          </a:p>
          <a:p>
            <a:r>
              <a:rPr lang="nl-NL" dirty="0"/>
              <a:t>Hoe komt dat?</a:t>
            </a:r>
          </a:p>
          <a:p>
            <a:pPr lvl="1"/>
            <a:r>
              <a:rPr lang="en-US" dirty="0"/>
              <a:t> </a:t>
            </a:r>
            <a:r>
              <a:rPr lang="nl-NL" dirty="0"/>
              <a:t>verkeerde verwachtingen t.a.v. studie</a:t>
            </a:r>
          </a:p>
          <a:p>
            <a:pPr lvl="1"/>
            <a:r>
              <a:rPr lang="en-US" dirty="0"/>
              <a:t> </a:t>
            </a:r>
            <a:r>
              <a:rPr lang="nl-NL" dirty="0"/>
              <a:t>gebrekkige vakinhoudelijke aansluiting</a:t>
            </a:r>
          </a:p>
          <a:p>
            <a:pPr lvl="1"/>
            <a:r>
              <a:rPr lang="en-US" dirty="0"/>
              <a:t> </a:t>
            </a:r>
            <a:r>
              <a:rPr lang="nl-NL" dirty="0"/>
              <a:t>te weinig ervaring op gebied van (hbo-)vaardigheden</a:t>
            </a:r>
          </a:p>
          <a:p>
            <a:r>
              <a:rPr lang="en-US" dirty="0"/>
              <a:t>T</a:t>
            </a:r>
            <a:r>
              <a:rPr lang="nl-NL" dirty="0" err="1"/>
              <a:t>aalvaardigheid</a:t>
            </a:r>
            <a:r>
              <a:rPr lang="nl-NL" dirty="0"/>
              <a:t> voorwaarde voor studiesucces in hbo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35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F8087-3CC9-4A16-8447-CF3ECD99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Samenwerkingsverband vo-hbo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8EA6DD-676A-4317-8146-81622B5F2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06" y="2181325"/>
            <a:ext cx="2787094" cy="20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2">
            <a:extLst>
              <a:ext uri="{FF2B5EF4-FFF2-40B4-BE49-F238E27FC236}">
                <a16:creationId xmlns:a16="http://schemas.microsoft.com/office/drawing/2014/main" id="{1BE4D1EB-1B1A-4DFB-B1B9-E9F47E316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367" y="2152732"/>
            <a:ext cx="2801900" cy="21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191EF-E0AA-4D67-AED8-D34B287E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578" y="387351"/>
            <a:ext cx="8756822" cy="538163"/>
          </a:xfrm>
        </p:spPr>
        <p:txBody>
          <a:bodyPr/>
          <a:lstStyle/>
          <a:p>
            <a:pPr>
              <a:defRPr/>
            </a:pPr>
            <a:r>
              <a:rPr lang="nl-NL" altLang="nl-NL" sz="2400" b="1" dirty="0">
                <a:ea typeface="Verdana" panose="020B0604030504040204" pitchFamily="34" charset="0"/>
              </a:rPr>
              <a:t>Samenwerkingsverband ‘Samen werken aan een betere aansluiting vo-hbo’ regio Rotterdam’ </a:t>
            </a:r>
            <a:br>
              <a:rPr lang="nl-NL" altLang="nl-NL" sz="2400" b="1" dirty="0">
                <a:ea typeface="Verdana" panose="020B0604030504040204" pitchFamily="34" charset="0"/>
              </a:rPr>
            </a:br>
            <a:endParaRPr lang="nl-NL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410F0-B9F7-4971-B33E-ECC901D3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5" y="925513"/>
            <a:ext cx="10541725" cy="48752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nl-NL" altLang="nl-NL" dirty="0">
              <a:solidFill>
                <a:srgbClr val="54B6C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altLang="nl-NL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56 vo-scholen en de 4 Rotterdamse hogescholen</a:t>
            </a:r>
          </a:p>
          <a:p>
            <a:pPr marL="0" indent="0">
              <a:buNone/>
              <a:defRPr/>
            </a:pPr>
            <a:endParaRPr lang="nl-NL" alt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altLang="nl-NL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Vanaf 2014: Ontwikkeling en implementatie van concrete instrumenten ter verbetering van de aansluiting vo-hbo op gebied van loopbaanontwikkeling en –begeleiding (LOB), hbo-vaardigheden, vakinhoudelijke aansluiting en doorstroomcijfers.</a:t>
            </a:r>
          </a:p>
          <a:p>
            <a:pPr marL="0" indent="0">
              <a:buNone/>
              <a:defRPr/>
            </a:pPr>
            <a:endParaRPr lang="nl-NL" altLang="nl-NL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nl-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 						</a:t>
            </a:r>
            <a:r>
              <a:rPr lang="en-US" altLang="nl-NL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Ketenbenadering</a:t>
            </a:r>
            <a:r>
              <a:rPr lang="en-US" altLang="nl-NL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nl-NL" altLang="nl-NL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altLang="nl-NL" sz="2000" dirty="0">
                <a:ea typeface="Verdana" panose="020B0604030504040204" pitchFamily="34" charset="0"/>
              </a:rPr>
              <a:t>Werkconferenties</a:t>
            </a:r>
          </a:p>
          <a:p>
            <a:pPr>
              <a:defRPr/>
            </a:pPr>
            <a:r>
              <a:rPr lang="nl-NL" altLang="nl-NL" sz="2000" dirty="0">
                <a:ea typeface="Verdana" panose="020B0604030504040204" pitchFamily="34" charset="0"/>
              </a:rPr>
              <a:t>Werkgroepen</a:t>
            </a:r>
          </a:p>
          <a:p>
            <a:pPr>
              <a:defRPr/>
            </a:pPr>
            <a:r>
              <a:rPr lang="nl-NL" altLang="nl-NL" sz="2000" dirty="0">
                <a:ea typeface="Verdana" panose="020B0604030504040204" pitchFamily="34" charset="0"/>
              </a:rPr>
              <a:t>Schoolleidersbijeenkomst</a:t>
            </a:r>
          </a:p>
          <a:p>
            <a:pPr marL="0" indent="0">
              <a:buNone/>
              <a:defRPr/>
            </a:pPr>
            <a:endParaRPr lang="nl-NL" altLang="nl-NL" sz="1500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>
              <a:defRPr/>
            </a:pPr>
            <a:endParaRPr lang="nl-NL" altLang="nl-NL" sz="1500" dirty="0">
              <a:solidFill>
                <a:srgbClr val="54B6C3"/>
              </a:solidFill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endParaRPr lang="nl-NL" sz="1425" dirty="0"/>
          </a:p>
          <a:p>
            <a:pPr marL="0" indent="0">
              <a:buNone/>
              <a:defRPr/>
            </a:pPr>
            <a:r>
              <a:rPr lang="nl-NL" dirty="0">
                <a:solidFill>
                  <a:srgbClr val="54B6C3"/>
                </a:solidFill>
                <a:hlinkClick r:id="rId2"/>
              </a:rPr>
              <a:t>www.aansluiting-voho010.nl</a:t>
            </a:r>
            <a:endParaRPr lang="nl-NL" dirty="0"/>
          </a:p>
          <a:p>
            <a:pPr marL="0" indent="0">
              <a:buNone/>
              <a:defRPr/>
            </a:pPr>
            <a:endParaRPr lang="nl-NL" dirty="0"/>
          </a:p>
        </p:txBody>
      </p:sp>
      <p:pic>
        <p:nvPicPr>
          <p:cNvPr id="35844" name="Picture 4" descr="Free photo: &lt;strong&gt;Chain&lt;/strong&gt;, Background, Green, Metal - Free Image ...">
            <a:extLst>
              <a:ext uri="{FF2B5EF4-FFF2-40B4-BE49-F238E27FC236}">
                <a16:creationId xmlns:a16="http://schemas.microsoft.com/office/drawing/2014/main" id="{608EAFE5-AB13-4D2C-A8CC-6904F93A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13" y="4060226"/>
            <a:ext cx="40036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Afbeelding 5">
            <a:extLst>
              <a:ext uri="{FF2B5EF4-FFF2-40B4-BE49-F238E27FC236}">
                <a16:creationId xmlns:a16="http://schemas.microsoft.com/office/drawing/2014/main" id="{7F423EEA-B2BC-4B12-BEFF-1C057C35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37" y="4887913"/>
            <a:ext cx="2071387" cy="1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fgeronde rechthoek 5">
            <a:extLst>
              <a:ext uri="{FF2B5EF4-FFF2-40B4-BE49-F238E27FC236}">
                <a16:creationId xmlns:a16="http://schemas.microsoft.com/office/drawing/2014/main" id="{8109A997-977A-4E93-AB6D-DEEDEE50AD2E}"/>
              </a:ext>
            </a:extLst>
          </p:cNvPr>
          <p:cNvSpPr/>
          <p:nvPr/>
        </p:nvSpPr>
        <p:spPr>
          <a:xfrm>
            <a:off x="7032625" y="5881817"/>
            <a:ext cx="1804988" cy="70845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Gedeelde verantwoordelijkheid vo en hbo</a:t>
            </a:r>
          </a:p>
        </p:txBody>
      </p:sp>
    </p:spTree>
    <p:extLst>
      <p:ext uri="{BB962C8B-B14F-4D97-AF65-F5344CB8AC3E}">
        <p14:creationId xmlns:p14="http://schemas.microsoft.com/office/powerpoint/2010/main" val="310509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www.aansluiting-voho010.nl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8AE2237-3BE6-4D5D-97D7-52ADEE2C3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306" y="1136247"/>
            <a:ext cx="6963517" cy="50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84C4B-27A6-401B-ACE8-19F73366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Fase 1: Vo-hbo: dat is andere taal! (2014-2018)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A18A4F-EA45-498D-83CA-488360153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16" y="3125246"/>
            <a:ext cx="2724150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9C60F-0870-4AC9-9E94-360899D1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80" y="2884128"/>
            <a:ext cx="3709696" cy="1998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1EC96-D6F0-4416-B1A7-AFBE0D2AC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298" y="2667081"/>
            <a:ext cx="1381125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C4A79-B97D-4140-92D9-378B18259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873" y="1255689"/>
            <a:ext cx="1876425" cy="1314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CC10C-8616-4E06-B822-4DEC0D4F5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346" y="5159829"/>
            <a:ext cx="1694603" cy="988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AAE043-A75C-45FF-BE60-FD14EDAD3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794" y="1107531"/>
            <a:ext cx="1143486" cy="1515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ACC71-AA36-4B82-A5A4-1CBCD7C19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8607" y="5019837"/>
            <a:ext cx="1259028" cy="1608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89335-BB90-4733-A16C-F423F48F8B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7280" y="4882661"/>
            <a:ext cx="1381126" cy="1105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54A070-CB46-4AFD-A9B5-31A0D1121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3834" y="1737064"/>
            <a:ext cx="1738895" cy="438817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2023D531-09B8-4C4B-B26F-61B79EC7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6" y="1845761"/>
            <a:ext cx="1912838" cy="116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3">
            <a:extLst>
              <a:ext uri="{FF2B5EF4-FFF2-40B4-BE49-F238E27FC236}">
                <a16:creationId xmlns:a16="http://schemas.microsoft.com/office/drawing/2014/main" id="{5434B849-6324-462E-8179-3AD9943E87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1" y="861623"/>
            <a:ext cx="1314028" cy="87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03D539-85D9-4949-833B-F80812F95D30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1590925" y="1737064"/>
            <a:ext cx="106170" cy="1086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0F7058-C35E-4131-8616-8B14F9B8C0E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994866" y="3868196"/>
            <a:ext cx="1609014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655ADF-C97E-4F4F-A60C-EE9FE3FF4027}"/>
              </a:ext>
            </a:extLst>
          </p:cNvPr>
          <p:cNvCxnSpPr>
            <a:cxnSpLocks/>
          </p:cNvCxnSpPr>
          <p:nvPr/>
        </p:nvCxnSpPr>
        <p:spPr>
          <a:xfrm>
            <a:off x="7007290" y="3883395"/>
            <a:ext cx="34460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9EF6E3-72D2-405A-92D0-1E8914035E94}"/>
              </a:ext>
            </a:extLst>
          </p:cNvPr>
          <p:cNvCxnSpPr>
            <a:cxnSpLocks/>
          </p:cNvCxnSpPr>
          <p:nvPr/>
        </p:nvCxnSpPr>
        <p:spPr>
          <a:xfrm>
            <a:off x="5057182" y="2204134"/>
            <a:ext cx="249934" cy="70205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4473C0-384D-48DC-8177-72453C373B08}"/>
              </a:ext>
            </a:extLst>
          </p:cNvPr>
          <p:cNvCxnSpPr>
            <a:cxnSpLocks/>
          </p:cNvCxnSpPr>
          <p:nvPr/>
        </p:nvCxnSpPr>
        <p:spPr>
          <a:xfrm>
            <a:off x="3913783" y="2672449"/>
            <a:ext cx="628497" cy="3413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863540-7339-4A1B-9754-2A1D54F97E51}"/>
              </a:ext>
            </a:extLst>
          </p:cNvPr>
          <p:cNvCxnSpPr>
            <a:cxnSpLocks/>
          </p:cNvCxnSpPr>
          <p:nvPr/>
        </p:nvCxnSpPr>
        <p:spPr>
          <a:xfrm flipV="1">
            <a:off x="7812037" y="2296266"/>
            <a:ext cx="978836" cy="58786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F77325-2BC9-4758-8AC7-ED303A89C96F}"/>
              </a:ext>
            </a:extLst>
          </p:cNvPr>
          <p:cNvCxnSpPr>
            <a:cxnSpLocks/>
          </p:cNvCxnSpPr>
          <p:nvPr/>
        </p:nvCxnSpPr>
        <p:spPr>
          <a:xfrm>
            <a:off x="8313576" y="4376058"/>
            <a:ext cx="1380930" cy="46678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22F2F20-2525-4C5F-8443-CD9DDB314B3A}"/>
              </a:ext>
            </a:extLst>
          </p:cNvPr>
          <p:cNvCxnSpPr>
            <a:cxnSpLocks/>
          </p:cNvCxnSpPr>
          <p:nvPr/>
        </p:nvCxnSpPr>
        <p:spPr>
          <a:xfrm flipV="1">
            <a:off x="4097987" y="4825501"/>
            <a:ext cx="590216" cy="782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FB8EC61-0201-48D8-9579-23E1B30E0F1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437018" y="4875254"/>
            <a:ext cx="269630" cy="2845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9FAE769-6C9D-41CF-8066-0FE3F9FD5DAC}"/>
              </a:ext>
            </a:extLst>
          </p:cNvPr>
          <p:cNvCxnSpPr>
            <a:cxnSpLocks/>
          </p:cNvCxnSpPr>
          <p:nvPr/>
        </p:nvCxnSpPr>
        <p:spPr>
          <a:xfrm flipH="1" flipV="1">
            <a:off x="7686442" y="4842838"/>
            <a:ext cx="86766" cy="17699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60F7A3-0091-436F-83FC-20705D5BB03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1511559" y="3013788"/>
            <a:ext cx="185536" cy="126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chthoek: afgeronde hoeken 7">
            <a:extLst>
              <a:ext uri="{FF2B5EF4-FFF2-40B4-BE49-F238E27FC236}">
                <a16:creationId xmlns:a16="http://schemas.microsoft.com/office/drawing/2014/main" id="{39343C3F-FD6E-4E54-A201-F6C653DF9233}"/>
              </a:ext>
            </a:extLst>
          </p:cNvPr>
          <p:cNvSpPr/>
          <p:nvPr/>
        </p:nvSpPr>
        <p:spPr>
          <a:xfrm rot="19915063">
            <a:off x="1063046" y="5023086"/>
            <a:ext cx="2680968" cy="756597"/>
          </a:xfrm>
          <a:prstGeom prst="roundRect">
            <a:avLst>
              <a:gd name="adj" fmla="val 269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https://aansluiting-voho010.nl/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Afbeelding 9">
            <a:extLst>
              <a:ext uri="{FF2B5EF4-FFF2-40B4-BE49-F238E27FC236}">
                <a16:creationId xmlns:a16="http://schemas.microsoft.com/office/drawing/2014/main" id="{701954C3-0DC5-4340-927B-9328D90669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898091">
            <a:off x="738187" y="5658439"/>
            <a:ext cx="850216" cy="784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AA7DB-7F64-42AB-AE50-264C170DFF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4802" y="5750469"/>
            <a:ext cx="1804544" cy="917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71B4D6-15C2-4193-B209-53D245DE51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1995" y="4954361"/>
            <a:ext cx="1817351" cy="7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Formulering Taalbeleid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nl-NL" sz="1600" dirty="0"/>
              <a:t>Gefragmenteerd taalbeleid</a:t>
            </a:r>
          </a:p>
          <a:p>
            <a:pPr lvl="1"/>
            <a:r>
              <a:rPr lang="nl-NL" sz="1400" dirty="0"/>
              <a:t>Woordenschat-stimulering </a:t>
            </a:r>
          </a:p>
          <a:p>
            <a:pPr lvl="1"/>
            <a:r>
              <a:rPr lang="nl-NL" sz="1400" dirty="0"/>
              <a:t>Dyslexiebeleid</a:t>
            </a:r>
          </a:p>
          <a:p>
            <a:pPr lvl="1"/>
            <a:r>
              <a:rPr lang="nl-NL" sz="1400" dirty="0"/>
              <a:t>Taalvoorwaarden</a:t>
            </a:r>
          </a:p>
          <a:p>
            <a:pPr lvl="1"/>
            <a:r>
              <a:rPr lang="nl-NL" sz="1400" dirty="0"/>
              <a:t>Taaltest</a:t>
            </a:r>
          </a:p>
          <a:p>
            <a:endParaRPr lang="nl-NL" sz="1600" dirty="0"/>
          </a:p>
          <a:p>
            <a:r>
              <a:rPr lang="nl-NL" sz="1600" dirty="0"/>
              <a:t>Taalbeleid als continuüm </a:t>
            </a:r>
          </a:p>
          <a:p>
            <a:endParaRPr lang="nl-NL" sz="1600" dirty="0"/>
          </a:p>
          <a:p>
            <a:pPr marL="0" indent="0">
              <a:buNone/>
            </a:pPr>
            <a:endParaRPr lang="nl-NL" sz="1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064" y="4119244"/>
            <a:ext cx="1589905" cy="2375505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030411" y="6615290"/>
            <a:ext cx="1924345" cy="242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Van den Heuij et al., 2018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653059" y="4486759"/>
          <a:ext cx="6807200" cy="164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hoek 9"/>
          <p:cNvSpPr/>
          <p:nvPr/>
        </p:nvSpPr>
        <p:spPr>
          <a:xfrm>
            <a:off x="1738184" y="4634673"/>
            <a:ext cx="1614616" cy="1334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545492" y="4634673"/>
            <a:ext cx="3649362" cy="1334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FE67773-09B9-42EA-8888-4E15804A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2" y="1614340"/>
            <a:ext cx="1808763" cy="12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C1CD2B5-8F12-43FF-912B-277D3395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97" y="1614340"/>
            <a:ext cx="1882261" cy="12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586</Words>
  <Application>Microsoft Office PowerPoint</Application>
  <PresentationFormat>Widescreen</PresentationFormat>
  <Paragraphs>106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Trebuchet MS</vt:lpstr>
      <vt:lpstr>Verdana</vt:lpstr>
      <vt:lpstr>Wingdings 3</vt:lpstr>
      <vt:lpstr>Office Theme</vt:lpstr>
      <vt:lpstr>Facet</vt:lpstr>
      <vt:lpstr>Welkom</vt:lpstr>
      <vt:lpstr>Kennismaking en verwachtingsmanagement</vt:lpstr>
      <vt:lpstr> Programma </vt:lpstr>
      <vt:lpstr>Doorstroominformatie</vt:lpstr>
      <vt:lpstr>Samenwerkingsverband vo-hbo</vt:lpstr>
      <vt:lpstr>Samenwerkingsverband ‘Samen werken aan een betere aansluiting vo-hbo’ regio Rotterdam’  </vt:lpstr>
      <vt:lpstr>www.aansluiting-voho010.nl</vt:lpstr>
      <vt:lpstr>Fase 1: Vo-hbo: dat is andere taal! (2014-2018)</vt:lpstr>
      <vt:lpstr>Formulering Taalbeleid</vt:lpstr>
      <vt:lpstr>Verankering Taalbeleid</vt:lpstr>
      <vt:lpstr>Aansluitingsmodel</vt:lpstr>
      <vt:lpstr>Fase 2: Vo-hbo: aan de slag met taal! (2018-2020)</vt:lpstr>
      <vt:lpstr>Resultaten</vt:lpstr>
      <vt:lpstr>Randvoorwaarden</vt:lpstr>
      <vt:lpstr>Hogeschool Rotterdam</vt:lpstr>
      <vt:lpstr>Hogeschool Rotterdam</vt:lpstr>
      <vt:lpstr>Discussie</vt:lpstr>
      <vt:lpstr>Contactgegevens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Bok, D.</dc:creator>
  <cp:lastModifiedBy>Wertenbroek, E.J.M. (Ellis)</cp:lastModifiedBy>
  <cp:revision>17</cp:revision>
  <cp:lastPrinted>2019-04-11T14:41:35Z</cp:lastPrinted>
  <dcterms:created xsi:type="dcterms:W3CDTF">2016-04-12T15:17:54Z</dcterms:created>
  <dcterms:modified xsi:type="dcterms:W3CDTF">2019-04-11T14:44:54Z</dcterms:modified>
</cp:coreProperties>
</file>