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4"/>
  </p:sldMasterIdLst>
  <p:notesMasterIdLst>
    <p:notesMasterId r:id="rId11"/>
  </p:notesMasterIdLst>
  <p:handoutMasterIdLst>
    <p:handoutMasterId r:id="rId12"/>
  </p:handoutMasterIdLst>
  <p:sldIdLst>
    <p:sldId id="293" r:id="rId5"/>
    <p:sldId id="290" r:id="rId6"/>
    <p:sldId id="294" r:id="rId7"/>
    <p:sldId id="295" r:id="rId8"/>
    <p:sldId id="296" r:id="rId9"/>
    <p:sldId id="288" r:id="rId10"/>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80BFA01C-CD74-7845-B021-672224978863}">
          <p14:sldIdLst/>
        </p14:section>
        <p14:section name="Titelblad" id="{D1F76B3F-649D-FC44-94A7-44991C91A21E}">
          <p14:sldIdLst>
            <p14:sldId id="293"/>
          </p14:sldIdLst>
        </p14:section>
        <p14:section name="Voorblad" id="{97379956-3CDE-ED48-9E51-F6C755702701}">
          <p14:sldIdLst/>
        </p14:section>
        <p14:section name="Vervolgpagina's" id="{5340CDD0-595C-6B45-948C-613B8A743863}">
          <p14:sldIdLst>
            <p14:sldId id="290"/>
            <p14:sldId id="294"/>
            <p14:sldId id="295"/>
            <p14:sldId id="296"/>
          </p14:sldIdLst>
        </p14:section>
        <p14:section name="Slotpagina" id="{DCF6B1C8-8F8D-CA43-BF58-CD235A34CF77}">
          <p14:sldIdLst>
            <p14:sldId id="28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66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74" autoAdjust="0"/>
  </p:normalViewPr>
  <p:slideViewPr>
    <p:cSldViewPr snapToGrid="0" snapToObjects="1">
      <p:cViewPr varScale="1">
        <p:scale>
          <a:sx n="158" d="100"/>
          <a:sy n="158" d="100"/>
        </p:scale>
        <p:origin x="562" y="115"/>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Vos-Beckers" userId="767acb9b-f668-429f-b52e-bf151984a7b0" providerId="ADAL" clId="{36AEA4E1-89E1-CD4F-8C0A-4F0CD5FBA63B}"/>
    <pc:docChg chg="custSel modSld modMainMaster">
      <pc:chgData name="Bianca Vos-Beckers" userId="767acb9b-f668-429f-b52e-bf151984a7b0" providerId="ADAL" clId="{36AEA4E1-89E1-CD4F-8C0A-4F0CD5FBA63B}" dt="2021-05-19T12:28:36.654" v="6" actId="478"/>
      <pc:docMkLst>
        <pc:docMk/>
      </pc:docMkLst>
      <pc:sldChg chg="addSp delSp modSp mod">
        <pc:chgData name="Bianca Vos-Beckers" userId="767acb9b-f668-429f-b52e-bf151984a7b0" providerId="ADAL" clId="{36AEA4E1-89E1-CD4F-8C0A-4F0CD5FBA63B}" dt="2021-05-19T12:28:36.654" v="6" actId="478"/>
        <pc:sldMkLst>
          <pc:docMk/>
          <pc:sldMk cId="1385064971" sldId="293"/>
        </pc:sldMkLst>
        <pc:spChg chg="add del mod">
          <ac:chgData name="Bianca Vos-Beckers" userId="767acb9b-f668-429f-b52e-bf151984a7b0" providerId="ADAL" clId="{36AEA4E1-89E1-CD4F-8C0A-4F0CD5FBA63B}" dt="2021-05-19T12:23:40.744" v="2" actId="478"/>
          <ac:spMkLst>
            <pc:docMk/>
            <pc:sldMk cId="1385064971" sldId="293"/>
            <ac:spMk id="3" creationId="{7DAE26B7-9448-1D4C-91EE-9166F60D2D63}"/>
          </ac:spMkLst>
        </pc:spChg>
        <pc:spChg chg="add del mod">
          <ac:chgData name="Bianca Vos-Beckers" userId="767acb9b-f668-429f-b52e-bf151984a7b0" providerId="ADAL" clId="{36AEA4E1-89E1-CD4F-8C0A-4F0CD5FBA63B}" dt="2021-05-19T12:28:36.654" v="6" actId="478"/>
          <ac:spMkLst>
            <pc:docMk/>
            <pc:sldMk cId="1385064971" sldId="293"/>
            <ac:spMk id="5" creationId="{74809D95-3932-8845-AD23-3B379A42A086}"/>
          </ac:spMkLst>
        </pc:spChg>
      </pc:sldChg>
      <pc:sldMasterChg chg="modSp">
        <pc:chgData name="Bianca Vos-Beckers" userId="767acb9b-f668-429f-b52e-bf151984a7b0" providerId="ADAL" clId="{36AEA4E1-89E1-CD4F-8C0A-4F0CD5FBA63B}" dt="2021-05-19T12:27:14.998" v="4" actId="16037"/>
        <pc:sldMasterMkLst>
          <pc:docMk/>
          <pc:sldMasterMk cId="3299562382" sldId="2147483821"/>
        </pc:sldMasterMkLst>
        <pc:spChg chg="mod">
          <ac:chgData name="Bianca Vos-Beckers" userId="767acb9b-f668-429f-b52e-bf151984a7b0" providerId="ADAL" clId="{36AEA4E1-89E1-CD4F-8C0A-4F0CD5FBA63B}" dt="2021-05-19T12:24:49.916" v="3" actId="2711"/>
          <ac:spMkLst>
            <pc:docMk/>
            <pc:sldMasterMk cId="3299562382" sldId="2147483821"/>
            <ac:spMk id="2" creationId="{00000000-0000-0000-0000-000000000000}"/>
          </ac:spMkLst>
        </pc:spChg>
        <pc:spChg chg="mod">
          <ac:chgData name="Bianca Vos-Beckers" userId="767acb9b-f668-429f-b52e-bf151984a7b0" providerId="ADAL" clId="{36AEA4E1-89E1-CD4F-8C0A-4F0CD5FBA63B}" dt="2021-05-19T12:27:14.998" v="4" actId="16037"/>
          <ac:spMkLst>
            <pc:docMk/>
            <pc:sldMasterMk cId="3299562382" sldId="2147483821"/>
            <ac:spMk id="3" creationId="{00000000-0000-0000-0000-000000000000}"/>
          </ac:spMkLst>
        </pc:spChg>
      </pc:sldMasterChg>
    </pc:docChg>
  </pc:docChgLst>
  <pc:docChgLst>
    <pc:chgData name="Bianca Vos-Beckers" userId="767acb9b-f668-429f-b52e-bf151984a7b0" providerId="ADAL" clId="{B6344864-74A6-4B49-B6F8-BF81E28E4907}"/>
    <pc:docChg chg="modMainMaster">
      <pc:chgData name="Bianca Vos-Beckers" userId="767acb9b-f668-429f-b52e-bf151984a7b0" providerId="ADAL" clId="{B6344864-74A6-4B49-B6F8-BF81E28E4907}" dt="2021-06-10T06:27:17.119" v="6" actId="1076"/>
      <pc:docMkLst>
        <pc:docMk/>
      </pc:docMkLst>
      <pc:sldMasterChg chg="modSldLayout">
        <pc:chgData name="Bianca Vos-Beckers" userId="767acb9b-f668-429f-b52e-bf151984a7b0" providerId="ADAL" clId="{B6344864-74A6-4B49-B6F8-BF81E28E4907}" dt="2021-06-10T06:27:17.119" v="6" actId="1076"/>
        <pc:sldMasterMkLst>
          <pc:docMk/>
          <pc:sldMasterMk cId="3299562382" sldId="2147483821"/>
        </pc:sldMasterMkLst>
        <pc:sldLayoutChg chg="modSp mod">
          <pc:chgData name="Bianca Vos-Beckers" userId="767acb9b-f668-429f-b52e-bf151984a7b0" providerId="ADAL" clId="{B6344864-74A6-4B49-B6F8-BF81E28E4907}" dt="2021-06-10T06:26:13.892" v="3" actId="1076"/>
          <pc:sldLayoutMkLst>
            <pc:docMk/>
            <pc:sldMasterMk cId="3299562382" sldId="2147483821"/>
            <pc:sldLayoutMk cId="274206542" sldId="2147483858"/>
          </pc:sldLayoutMkLst>
          <pc:picChg chg="mod">
            <ac:chgData name="Bianca Vos-Beckers" userId="767acb9b-f668-429f-b52e-bf151984a7b0" providerId="ADAL" clId="{B6344864-74A6-4B49-B6F8-BF81E28E4907}" dt="2021-06-10T06:26:13.892" v="3" actId="1076"/>
            <ac:picMkLst>
              <pc:docMk/>
              <pc:sldMasterMk cId="3299562382" sldId="2147483821"/>
              <pc:sldLayoutMk cId="274206542" sldId="2147483858"/>
              <ac:picMk id="7" creationId="{E9DCE907-6FE3-5043-979C-0F06E4E9AA48}"/>
            </ac:picMkLst>
          </pc:picChg>
        </pc:sldLayoutChg>
        <pc:sldLayoutChg chg="modSp mod">
          <pc:chgData name="Bianca Vos-Beckers" userId="767acb9b-f668-429f-b52e-bf151984a7b0" providerId="ADAL" clId="{B6344864-74A6-4B49-B6F8-BF81E28E4907}" dt="2021-06-10T06:26:55.095" v="5" actId="1076"/>
          <pc:sldLayoutMkLst>
            <pc:docMk/>
            <pc:sldMasterMk cId="3299562382" sldId="2147483821"/>
            <pc:sldLayoutMk cId="3737434158" sldId="2147483871"/>
          </pc:sldLayoutMkLst>
          <pc:picChg chg="mod">
            <ac:chgData name="Bianca Vos-Beckers" userId="767acb9b-f668-429f-b52e-bf151984a7b0" providerId="ADAL" clId="{B6344864-74A6-4B49-B6F8-BF81E28E4907}" dt="2021-06-10T06:26:55.095" v="5" actId="1076"/>
            <ac:picMkLst>
              <pc:docMk/>
              <pc:sldMasterMk cId="3299562382" sldId="2147483821"/>
              <pc:sldLayoutMk cId="3737434158" sldId="2147483871"/>
              <ac:picMk id="6" creationId="{F72AD303-BDFF-934F-9145-CB4C92C73CB3}"/>
            </ac:picMkLst>
          </pc:picChg>
        </pc:sldLayoutChg>
        <pc:sldLayoutChg chg="modSp mod">
          <pc:chgData name="Bianca Vos-Beckers" userId="767acb9b-f668-429f-b52e-bf151984a7b0" providerId="ADAL" clId="{B6344864-74A6-4B49-B6F8-BF81E28E4907}" dt="2021-06-10T06:26:45.159" v="4" actId="1076"/>
          <pc:sldLayoutMkLst>
            <pc:docMk/>
            <pc:sldMasterMk cId="3299562382" sldId="2147483821"/>
            <pc:sldLayoutMk cId="3775236614" sldId="2147483872"/>
          </pc:sldLayoutMkLst>
          <pc:picChg chg="mod">
            <ac:chgData name="Bianca Vos-Beckers" userId="767acb9b-f668-429f-b52e-bf151984a7b0" providerId="ADAL" clId="{B6344864-74A6-4B49-B6F8-BF81E28E4907}" dt="2021-06-10T06:26:45.159" v="4" actId="1076"/>
            <ac:picMkLst>
              <pc:docMk/>
              <pc:sldMasterMk cId="3299562382" sldId="2147483821"/>
              <pc:sldLayoutMk cId="3775236614" sldId="2147483872"/>
              <ac:picMk id="6" creationId="{8F7D3028-9F69-4644-A249-2E8432A5DE9C}"/>
            </ac:picMkLst>
          </pc:picChg>
        </pc:sldLayoutChg>
        <pc:sldLayoutChg chg="modSp mod">
          <pc:chgData name="Bianca Vos-Beckers" userId="767acb9b-f668-429f-b52e-bf151984a7b0" providerId="ADAL" clId="{B6344864-74A6-4B49-B6F8-BF81E28E4907}" dt="2021-06-10T06:27:17.119" v="6" actId="1076"/>
          <pc:sldLayoutMkLst>
            <pc:docMk/>
            <pc:sldMasterMk cId="3299562382" sldId="2147483821"/>
            <pc:sldLayoutMk cId="3178633478" sldId="2147483873"/>
          </pc:sldLayoutMkLst>
          <pc:picChg chg="mod">
            <ac:chgData name="Bianca Vos-Beckers" userId="767acb9b-f668-429f-b52e-bf151984a7b0" providerId="ADAL" clId="{B6344864-74A6-4B49-B6F8-BF81E28E4907}" dt="2021-06-10T06:27:17.119" v="6" actId="1076"/>
            <ac:picMkLst>
              <pc:docMk/>
              <pc:sldMasterMk cId="3299562382" sldId="2147483821"/>
              <pc:sldLayoutMk cId="3178633478" sldId="2147483873"/>
              <ac:picMk id="7" creationId="{6F667120-90A3-E741-801D-CCE9CA950AB2}"/>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45046B-E3A6-4E43-9D24-8C38ABDF8202}" type="datetimeFigureOut">
              <a:rPr lang="nl-NL"/>
              <a:t>21-4-2022</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D2CFB6-CBE2-1D40-B0FD-77D0D9479B87}" type="slidenum">
              <a:rPr/>
              <a:t>‹nr.›</a:t>
            </a:fld>
            <a:endParaRPr lang="nl-NL" dirty="0"/>
          </a:p>
        </p:txBody>
      </p:sp>
    </p:spTree>
    <p:extLst>
      <p:ext uri="{BB962C8B-B14F-4D97-AF65-F5344CB8AC3E}">
        <p14:creationId xmlns:p14="http://schemas.microsoft.com/office/powerpoint/2010/main" val="2484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81FFB-193A-004A-8F01-EDDF22D7C2C9}" type="datetimeFigureOut">
              <a:rPr lang="nl-NL" smtClean="0"/>
              <a:t>21-4-2022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5B985-02CB-C043-BB52-8D24F3A71D81}" type="slidenum">
              <a:rPr lang="nl-NL" smtClean="0"/>
              <a:t>‹nr.›</a:t>
            </a:fld>
            <a:endParaRPr lang="nl-NL" dirty="0"/>
          </a:p>
        </p:txBody>
      </p:sp>
    </p:spTree>
    <p:extLst>
      <p:ext uri="{BB962C8B-B14F-4D97-AF65-F5344CB8AC3E}">
        <p14:creationId xmlns:p14="http://schemas.microsoft.com/office/powerpoint/2010/main" val="80187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Binnen Fontys worden verschillende termen gebruikt</a:t>
            </a:r>
            <a:r>
              <a:rPr lang="nl-NL" baseline="0" dirty="0" smtClean="0"/>
              <a:t> voor begeleiden van studenten, gebruik de term die binnen jouw opleiding worden gebruikt. Geef ook een korte toelichting van wat de student van de studentcoach mag verwachten en wanneer en hoe die bereikbaar is.</a:t>
            </a:r>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3</a:t>
            </a:fld>
            <a:endParaRPr lang="nl-NL" dirty="0"/>
          </a:p>
        </p:txBody>
      </p:sp>
    </p:spTree>
    <p:extLst>
      <p:ext uri="{BB962C8B-B14F-4D97-AF65-F5344CB8AC3E}">
        <p14:creationId xmlns:p14="http://schemas.microsoft.com/office/powerpoint/2010/main" val="263330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5</a:t>
            </a:fld>
            <a:endParaRPr lang="nl-NL" dirty="0"/>
          </a:p>
        </p:txBody>
      </p:sp>
    </p:spTree>
    <p:extLst>
      <p:ext uri="{BB962C8B-B14F-4D97-AF65-F5344CB8AC3E}">
        <p14:creationId xmlns:p14="http://schemas.microsoft.com/office/powerpoint/2010/main" val="2106592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d-2">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0F246EA-2CA6-A949-8C74-EFA4609F5646}"/>
              </a:ext>
            </a:extLst>
          </p:cNvPr>
          <p:cNvPicPr>
            <a:picLocks noChangeAspect="1"/>
          </p:cNvPicPr>
          <p:nvPr userDrawn="1"/>
        </p:nvPicPr>
        <p:blipFill>
          <a:blip r:embed="rId2"/>
          <a:srcRect/>
          <a:stretch/>
        </p:blipFill>
        <p:spPr>
          <a:xfrm>
            <a:off x="0" y="0"/>
            <a:ext cx="9144000" cy="5143500"/>
          </a:xfrm>
          <a:prstGeom prst="rect">
            <a:avLst/>
          </a:prstGeom>
        </p:spPr>
      </p:pic>
      <p:sp>
        <p:nvSpPr>
          <p:cNvPr id="7" name="Titel 1">
            <a:extLst>
              <a:ext uri="{FF2B5EF4-FFF2-40B4-BE49-F238E27FC236}">
                <a16:creationId xmlns:a16="http://schemas.microsoft.com/office/drawing/2014/main" id="{84548843-C499-E245-95D4-C33008F15DE1}"/>
              </a:ext>
            </a:extLst>
          </p:cNvPr>
          <p:cNvSpPr>
            <a:spLocks noGrp="1"/>
          </p:cNvSpPr>
          <p:nvPr>
            <p:ph type="title" hasCustomPrompt="1"/>
          </p:nvPr>
        </p:nvSpPr>
        <p:spPr>
          <a:xfrm>
            <a:off x="212400" y="1400400"/>
            <a:ext cx="8722800" cy="856800"/>
          </a:xfrm>
          <a:prstGeom prst="rect">
            <a:avLst/>
          </a:prstGeom>
        </p:spPr>
        <p:txBody>
          <a:bodyPr/>
          <a:lstStyle>
            <a:lvl1pPr>
              <a:defRPr cap="all" baseline="0">
                <a:solidFill>
                  <a:schemeClr val="bg1">
                    <a:alpha val="94000"/>
                  </a:schemeClr>
                </a:solidFill>
              </a:defRPr>
            </a:lvl1pPr>
          </a:lstStyle>
          <a:p>
            <a:r>
              <a:rPr lang="nl-NL" dirty="0"/>
              <a:t>KLIK OM STIJL TE BEWERKEN</a:t>
            </a:r>
          </a:p>
        </p:txBody>
      </p:sp>
      <p:sp>
        <p:nvSpPr>
          <p:cNvPr id="10" name="Tijdelijke aanduiding voor inhoud 1">
            <a:extLst>
              <a:ext uri="{FF2B5EF4-FFF2-40B4-BE49-F238E27FC236}">
                <a16:creationId xmlns:a16="http://schemas.microsoft.com/office/drawing/2014/main" id="{C3A00F72-3AB5-E14B-B4B6-C3FE088A9D7C}"/>
              </a:ext>
            </a:extLst>
          </p:cNvPr>
          <p:cNvSpPr>
            <a:spLocks noGrp="1"/>
          </p:cNvSpPr>
          <p:nvPr>
            <p:ph idx="1"/>
          </p:nvPr>
        </p:nvSpPr>
        <p:spPr>
          <a:xfrm>
            <a:off x="212400" y="2331719"/>
            <a:ext cx="8722799" cy="1743013"/>
          </a:xfrm>
        </p:spPr>
        <p:txBody>
          <a:bodyPr/>
          <a:lstStyle>
            <a:lvl1pPr>
              <a:buFontTx/>
              <a:buNone/>
              <a:defRPr sz="1800" baseline="0">
                <a:solidFill>
                  <a:schemeClr val="bg1"/>
                </a:solidFill>
              </a:defRPr>
            </a:lvl1pPr>
          </a:lstStyle>
          <a:p>
            <a:pPr lvl="0"/>
            <a:r>
              <a:rPr lang="nl-NL" smtClean="0"/>
              <a:t>Tekststijl van het model bewerken</a:t>
            </a:r>
          </a:p>
        </p:txBody>
      </p:sp>
      <p:pic>
        <p:nvPicPr>
          <p:cNvPr id="11" name="Afbeelding 10">
            <a:extLst>
              <a:ext uri="{FF2B5EF4-FFF2-40B4-BE49-F238E27FC236}">
                <a16:creationId xmlns:a16="http://schemas.microsoft.com/office/drawing/2014/main" id="{F10A5C45-3525-4B49-ADF7-2EF353ADB3E4}"/>
              </a:ext>
            </a:extLst>
          </p:cNvPr>
          <p:cNvPicPr>
            <a:picLocks noChangeAspect="1"/>
          </p:cNvPicPr>
          <p:nvPr userDrawn="1"/>
        </p:nvPicPr>
        <p:blipFill>
          <a:blip r:embed="rId3"/>
          <a:srcRect/>
          <a:stretch/>
        </p:blipFill>
        <p:spPr>
          <a:xfrm>
            <a:off x="190800" y="190800"/>
            <a:ext cx="673100" cy="673100"/>
          </a:xfrm>
          <a:prstGeom prst="rect">
            <a:avLst/>
          </a:prstGeom>
        </p:spPr>
      </p:pic>
      <p:pic>
        <p:nvPicPr>
          <p:cNvPr id="6" name="Afbeelding 5">
            <a:extLst>
              <a:ext uri="{FF2B5EF4-FFF2-40B4-BE49-F238E27FC236}">
                <a16:creationId xmlns:a16="http://schemas.microsoft.com/office/drawing/2014/main" id="{F72AD303-BDFF-934F-9145-CB4C92C73CB3}"/>
              </a:ext>
            </a:extLst>
          </p:cNvPr>
          <p:cNvPicPr>
            <a:picLocks noChangeAspect="1"/>
          </p:cNvPicPr>
          <p:nvPr userDrawn="1"/>
        </p:nvPicPr>
        <p:blipFill>
          <a:blip r:embed="rId4"/>
          <a:srcRect/>
          <a:stretch/>
        </p:blipFill>
        <p:spPr>
          <a:xfrm>
            <a:off x="864000" y="190800"/>
            <a:ext cx="1082675" cy="676275"/>
          </a:xfrm>
          <a:prstGeom prst="rect">
            <a:avLst/>
          </a:prstGeom>
        </p:spPr>
      </p:pic>
    </p:spTree>
    <p:extLst>
      <p:ext uri="{BB962C8B-B14F-4D97-AF65-F5344CB8AC3E}">
        <p14:creationId xmlns:p14="http://schemas.microsoft.com/office/powerpoint/2010/main" val="373743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otpagina">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B8A9C812-2E58-0645-A293-BECF92250576}"/>
              </a:ext>
            </a:extLst>
          </p:cNvPr>
          <p:cNvSpPr/>
          <p:nvPr userDrawn="1"/>
        </p:nvSpPr>
        <p:spPr>
          <a:xfrm>
            <a:off x="0" y="0"/>
            <a:ext cx="9144000" cy="4089600"/>
          </a:xfrm>
          <a:prstGeom prst="rect">
            <a:avLst/>
          </a:prstGeom>
          <a:solidFill>
            <a:srgbClr val="66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9" name="Tijdelijke aanduiding voor inhoud 1">
            <a:extLst>
              <a:ext uri="{FF2B5EF4-FFF2-40B4-BE49-F238E27FC236}">
                <a16:creationId xmlns:a16="http://schemas.microsoft.com/office/drawing/2014/main" id="{E6F7F96C-6BFF-6F43-9987-44ED1DB5F462}"/>
              </a:ext>
            </a:extLst>
          </p:cNvPr>
          <p:cNvSpPr>
            <a:spLocks noGrp="1"/>
          </p:cNvSpPr>
          <p:nvPr>
            <p:ph idx="1"/>
          </p:nvPr>
        </p:nvSpPr>
        <p:spPr>
          <a:xfrm>
            <a:off x="212400" y="1200151"/>
            <a:ext cx="8722799" cy="2874582"/>
          </a:xfrm>
        </p:spPr>
        <p:txBody>
          <a:bodyPr/>
          <a:lstStyle>
            <a:lvl1pPr>
              <a:buFontTx/>
              <a:buNone/>
              <a:defRPr>
                <a:solidFill>
                  <a:schemeClr val="bg1"/>
                </a:solidFill>
              </a:defRPr>
            </a:lvl1pPr>
          </a:lstStyle>
          <a:p>
            <a:pPr lvl="0"/>
            <a:r>
              <a:rPr lang="nl-NL" smtClean="0"/>
              <a:t>Tekststijl van het model bewerken</a:t>
            </a:r>
          </a:p>
        </p:txBody>
      </p:sp>
      <p:sp>
        <p:nvSpPr>
          <p:cNvPr id="24" name="Tijdelijke aanduiding voor inhoud 2">
            <a:extLst>
              <a:ext uri="{FF2B5EF4-FFF2-40B4-BE49-F238E27FC236}">
                <a16:creationId xmlns:a16="http://schemas.microsoft.com/office/drawing/2014/main" id="{FC0CC26D-4375-804A-A98F-81E6E01505AC}"/>
              </a:ext>
            </a:extLst>
          </p:cNvPr>
          <p:cNvSpPr txBox="1">
            <a:spLocks/>
          </p:cNvSpPr>
          <p:nvPr userDrawn="1"/>
        </p:nvSpPr>
        <p:spPr>
          <a:xfrm>
            <a:off x="2769607" y="4236031"/>
            <a:ext cx="6183880" cy="746170"/>
          </a:xfrm>
          <a:prstGeom prst="rect">
            <a:avLst/>
          </a:prstGeom>
        </p:spPr>
        <p:txBody>
          <a:bodyPr anchor="ctr" anchorCtr="0">
            <a:normAutofit/>
          </a:bodyPr>
          <a:lstStyle>
            <a:lvl1pPr marL="0" indent="0" algn="l" defTabSz="457200" rtl="0" eaLnBrk="1" latinLnBrk="0" hangingPunct="1">
              <a:spcBef>
                <a:spcPct val="20000"/>
              </a:spcBef>
              <a:buFontTx/>
              <a:buNone/>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nl-NL" dirty="0"/>
          </a:p>
        </p:txBody>
      </p:sp>
      <p:sp>
        <p:nvSpPr>
          <p:cNvPr id="10" name="Tijdelijke aanduiding voor inhoud 3">
            <a:extLst>
              <a:ext uri="{FF2B5EF4-FFF2-40B4-BE49-F238E27FC236}">
                <a16:creationId xmlns:a16="http://schemas.microsoft.com/office/drawing/2014/main" id="{CFDF3A75-0FAB-4F4F-9617-610FEDF2CE7A}"/>
              </a:ext>
            </a:extLst>
          </p:cNvPr>
          <p:cNvSpPr>
            <a:spLocks noGrp="1"/>
          </p:cNvSpPr>
          <p:nvPr>
            <p:ph sz="half" idx="2" hasCustomPrompt="1"/>
          </p:nvPr>
        </p:nvSpPr>
        <p:spPr>
          <a:xfrm>
            <a:off x="3443591" y="4272566"/>
            <a:ext cx="5509896" cy="673100"/>
          </a:xfrm>
        </p:spPr>
        <p:txBody>
          <a:bodyPr anchor="ctr" anchorCtr="0">
            <a:normAutofit/>
          </a:bodyPr>
          <a:lstStyle>
            <a:lvl1pPr marL="0" indent="0">
              <a:buFontTx/>
              <a:buNone/>
              <a:defRPr sz="1200">
                <a:latin typeface="Arial"/>
                <a:cs typeface="Arial"/>
              </a:defRPr>
            </a:lvl1pPr>
            <a:lvl2pPr marL="457200" indent="0">
              <a:buFontTx/>
              <a:buNone/>
              <a:defRPr sz="12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Gegevens afzender (denk aan: naam, contactgegevens, opleiding, enz.)</a:t>
            </a:r>
          </a:p>
        </p:txBody>
      </p:sp>
      <p:pic>
        <p:nvPicPr>
          <p:cNvPr id="7" name="Afbeelding 6">
            <a:extLst>
              <a:ext uri="{FF2B5EF4-FFF2-40B4-BE49-F238E27FC236}">
                <a16:creationId xmlns:a16="http://schemas.microsoft.com/office/drawing/2014/main" id="{6F667120-90A3-E741-801D-CCE9CA950AB2}"/>
              </a:ext>
            </a:extLst>
          </p:cNvPr>
          <p:cNvPicPr>
            <a:picLocks noChangeAspect="1"/>
          </p:cNvPicPr>
          <p:nvPr userDrawn="1"/>
        </p:nvPicPr>
        <p:blipFill>
          <a:blip r:embed="rId2"/>
          <a:srcRect/>
          <a:stretch/>
        </p:blipFill>
        <p:spPr>
          <a:xfrm>
            <a:off x="864000" y="4269391"/>
            <a:ext cx="1082675" cy="676275"/>
          </a:xfrm>
          <a:prstGeom prst="rect">
            <a:avLst/>
          </a:prstGeom>
        </p:spPr>
      </p:pic>
    </p:spTree>
    <p:extLst>
      <p:ext uri="{BB962C8B-B14F-4D97-AF65-F5344CB8AC3E}">
        <p14:creationId xmlns:p14="http://schemas.microsoft.com/office/powerpoint/2010/main" val="317863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blad-3">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8308C1A-2923-C64E-B68B-9EEA862187A2}"/>
              </a:ext>
            </a:extLst>
          </p:cNvPr>
          <p:cNvPicPr>
            <a:picLocks noChangeAspect="1"/>
          </p:cNvPicPr>
          <p:nvPr userDrawn="1"/>
        </p:nvPicPr>
        <p:blipFill>
          <a:blip r:embed="rId2"/>
          <a:srcRect/>
          <a:stretch/>
        </p:blipFill>
        <p:spPr>
          <a:xfrm>
            <a:off x="0" y="0"/>
            <a:ext cx="9144000" cy="5143500"/>
          </a:xfrm>
          <a:prstGeom prst="rect">
            <a:avLst/>
          </a:prstGeom>
        </p:spPr>
      </p:pic>
      <p:sp>
        <p:nvSpPr>
          <p:cNvPr id="7" name="Titel 1">
            <a:extLst>
              <a:ext uri="{FF2B5EF4-FFF2-40B4-BE49-F238E27FC236}">
                <a16:creationId xmlns:a16="http://schemas.microsoft.com/office/drawing/2014/main" id="{651403BA-E744-2547-B84E-67A9F03F502F}"/>
              </a:ext>
            </a:extLst>
          </p:cNvPr>
          <p:cNvSpPr>
            <a:spLocks noGrp="1"/>
          </p:cNvSpPr>
          <p:nvPr>
            <p:ph type="title" hasCustomPrompt="1"/>
          </p:nvPr>
        </p:nvSpPr>
        <p:spPr>
          <a:xfrm>
            <a:off x="212400" y="1400400"/>
            <a:ext cx="8722800" cy="857250"/>
          </a:xfrm>
          <a:prstGeom prst="rect">
            <a:avLst/>
          </a:prstGeom>
        </p:spPr>
        <p:txBody>
          <a:bodyPr/>
          <a:lstStyle>
            <a:lvl1pPr>
              <a:defRPr cap="all" baseline="0">
                <a:solidFill>
                  <a:schemeClr val="bg1">
                    <a:alpha val="94000"/>
                  </a:schemeClr>
                </a:solidFill>
              </a:defRPr>
            </a:lvl1pPr>
          </a:lstStyle>
          <a:p>
            <a:r>
              <a:rPr lang="nl-NL" dirty="0"/>
              <a:t>KLIK OM STIJL TE BEWERKEN</a:t>
            </a:r>
          </a:p>
        </p:txBody>
      </p:sp>
      <p:pic>
        <p:nvPicPr>
          <p:cNvPr id="5" name="Afbeelding 4">
            <a:extLst>
              <a:ext uri="{FF2B5EF4-FFF2-40B4-BE49-F238E27FC236}">
                <a16:creationId xmlns:a16="http://schemas.microsoft.com/office/drawing/2014/main" id="{F28BE7C8-DFA0-BF4B-B29B-CB6594498ADF}"/>
              </a:ext>
            </a:extLst>
          </p:cNvPr>
          <p:cNvPicPr>
            <a:picLocks noChangeAspect="1"/>
          </p:cNvPicPr>
          <p:nvPr userDrawn="1"/>
        </p:nvPicPr>
        <p:blipFill>
          <a:blip r:embed="rId3"/>
          <a:srcRect/>
          <a:stretch/>
        </p:blipFill>
        <p:spPr>
          <a:xfrm>
            <a:off x="190800" y="190800"/>
            <a:ext cx="673100" cy="673100"/>
          </a:xfrm>
          <a:prstGeom prst="rect">
            <a:avLst/>
          </a:prstGeom>
        </p:spPr>
      </p:pic>
      <p:pic>
        <p:nvPicPr>
          <p:cNvPr id="6" name="Afbeelding 5">
            <a:extLst>
              <a:ext uri="{FF2B5EF4-FFF2-40B4-BE49-F238E27FC236}">
                <a16:creationId xmlns:a16="http://schemas.microsoft.com/office/drawing/2014/main" id="{8F7D3028-9F69-4644-A249-2E8432A5DE9C}"/>
              </a:ext>
            </a:extLst>
          </p:cNvPr>
          <p:cNvPicPr>
            <a:picLocks noChangeAspect="1"/>
          </p:cNvPicPr>
          <p:nvPr userDrawn="1"/>
        </p:nvPicPr>
        <p:blipFill>
          <a:blip r:embed="rId4"/>
          <a:srcRect/>
          <a:stretch/>
        </p:blipFill>
        <p:spPr>
          <a:xfrm>
            <a:off x="864000" y="190800"/>
            <a:ext cx="1082675" cy="676275"/>
          </a:xfrm>
          <a:prstGeom prst="rect">
            <a:avLst/>
          </a:prstGeom>
        </p:spPr>
      </p:pic>
    </p:spTree>
    <p:extLst>
      <p:ext uri="{BB962C8B-B14F-4D97-AF65-F5344CB8AC3E}">
        <p14:creationId xmlns:p14="http://schemas.microsoft.com/office/powerpoint/2010/main" val="377523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orblad-foto">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F485B2E-A8FA-EE4D-AC7A-FBA782AF405D}"/>
              </a:ext>
            </a:extLst>
          </p:cNvPr>
          <p:cNvPicPr>
            <a:picLocks noChangeAspect="1"/>
          </p:cNvPicPr>
          <p:nvPr userDrawn="1"/>
        </p:nvPicPr>
        <p:blipFill>
          <a:blip r:embed="rId2"/>
          <a:srcRect/>
          <a:stretch/>
        </p:blipFill>
        <p:spPr>
          <a:xfrm>
            <a:off x="1" y="0"/>
            <a:ext cx="9143998" cy="5143499"/>
          </a:xfrm>
          <a:prstGeom prst="rect">
            <a:avLst/>
          </a:prstGeom>
        </p:spPr>
      </p:pic>
      <p:sp>
        <p:nvSpPr>
          <p:cNvPr id="4" name="Tijdelijke aanduiding voor afbeelding 4">
            <a:extLst>
              <a:ext uri="{FF2B5EF4-FFF2-40B4-BE49-F238E27FC236}">
                <a16:creationId xmlns:a16="http://schemas.microsoft.com/office/drawing/2014/main" id="{8AEE0225-7956-3A4F-8287-786BC27D76DD}"/>
              </a:ext>
            </a:extLst>
          </p:cNvPr>
          <p:cNvSpPr>
            <a:spLocks noGrp="1"/>
          </p:cNvSpPr>
          <p:nvPr>
            <p:ph type="pic" sz="quarter" idx="10" hasCustomPrompt="1"/>
          </p:nvPr>
        </p:nvSpPr>
        <p:spPr>
          <a:xfrm>
            <a:off x="0" y="1051200"/>
            <a:ext cx="9144000" cy="4107600"/>
          </a:xfrm>
          <a:blipFill>
            <a:blip r:embed="rId3"/>
            <a:stretch>
              <a:fillRect/>
            </a:stretch>
          </a:blipFill>
        </p:spPr>
        <p:txBody>
          <a:bodyPr tIns="1188000" anchor="t" anchorCtr="0"/>
          <a:lstStyle>
            <a:lvl1pPr algn="ctr">
              <a:defRPr>
                <a:solidFill>
                  <a:srgbClr val="663366"/>
                </a:solidFill>
              </a:defRPr>
            </a:lvl1pPr>
          </a:lstStyle>
          <a:p>
            <a:r>
              <a:rPr lang="nl-NL" dirty="0"/>
              <a:t>Eigen voorblad maken: klik op het pictogram hieronder en voeg een eigen afbeelding toe</a:t>
            </a:r>
          </a:p>
        </p:txBody>
      </p:sp>
      <p:pic>
        <p:nvPicPr>
          <p:cNvPr id="7" name="Afbeelding 6">
            <a:extLst>
              <a:ext uri="{FF2B5EF4-FFF2-40B4-BE49-F238E27FC236}">
                <a16:creationId xmlns:a16="http://schemas.microsoft.com/office/drawing/2014/main" id="{E9DCE907-6FE3-5043-979C-0F06E4E9AA48}"/>
              </a:ext>
            </a:extLst>
          </p:cNvPr>
          <p:cNvPicPr>
            <a:picLocks noChangeAspect="1"/>
          </p:cNvPicPr>
          <p:nvPr userDrawn="1"/>
        </p:nvPicPr>
        <p:blipFill>
          <a:blip r:embed="rId4"/>
          <a:srcRect/>
          <a:stretch/>
        </p:blipFill>
        <p:spPr>
          <a:xfrm>
            <a:off x="864000" y="190800"/>
            <a:ext cx="1082675" cy="676275"/>
          </a:xfrm>
          <a:prstGeom prst="rect">
            <a:avLst/>
          </a:prstGeom>
        </p:spPr>
      </p:pic>
    </p:spTree>
    <p:extLst>
      <p:ext uri="{BB962C8B-B14F-4D97-AF65-F5344CB8AC3E}">
        <p14:creationId xmlns:p14="http://schemas.microsoft.com/office/powerpoint/2010/main" val="27420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orblad-tekst-1">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srcRect/>
          <a:stretch/>
        </p:blipFill>
        <p:spPr>
          <a:xfrm>
            <a:off x="0" y="0"/>
            <a:ext cx="9144000" cy="5143500"/>
          </a:xfrm>
          <a:prstGeom prst="rect">
            <a:avLst/>
          </a:prstGeom>
        </p:spPr>
      </p:pic>
      <p:sp>
        <p:nvSpPr>
          <p:cNvPr id="9" name="Tijdelijke aanduiding voor voettekst 5"/>
          <p:cNvSpPr>
            <a:spLocks noGrp="1"/>
          </p:cNvSpPr>
          <p:nvPr>
            <p:ph type="ftr" sz="quarter" idx="11"/>
          </p:nvPr>
        </p:nvSpPr>
        <p:spPr>
          <a:xfrm>
            <a:off x="1492468" y="4630341"/>
            <a:ext cx="6364800"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103600" y="4629600"/>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dirty="0"/>
          </a:p>
        </p:txBody>
      </p:sp>
      <p:sp>
        <p:nvSpPr>
          <p:cNvPr id="2" name="Titel 1"/>
          <p:cNvSpPr>
            <a:spLocks noGrp="1"/>
          </p:cNvSpPr>
          <p:nvPr>
            <p:ph type="title" hasCustomPrompt="1"/>
          </p:nvPr>
        </p:nvSpPr>
        <p:spPr>
          <a:xfrm>
            <a:off x="1492468" y="1137600"/>
            <a:ext cx="7440928" cy="857250"/>
          </a:xfrm>
          <a:prstGeom prst="rect">
            <a:avLst/>
          </a:prstGeom>
        </p:spPr>
        <p:txBody>
          <a:bodyPr/>
          <a:lstStyle/>
          <a:p>
            <a:r>
              <a:rPr lang="nl-NL" dirty="0"/>
              <a:t>Titelstijl van model bewerken</a:t>
            </a:r>
          </a:p>
        </p:txBody>
      </p:sp>
      <p:sp>
        <p:nvSpPr>
          <p:cNvPr id="12" name="Tijdelijke aanduiding voor inhoud 2"/>
          <p:cNvSpPr>
            <a:spLocks noGrp="1"/>
          </p:cNvSpPr>
          <p:nvPr>
            <p:ph idx="1" hasCustomPrompt="1"/>
          </p:nvPr>
        </p:nvSpPr>
        <p:spPr>
          <a:xfrm>
            <a:off x="1492467" y="2044800"/>
            <a:ext cx="7440929" cy="2534400"/>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orblad-tekst-2">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srcRect/>
          <a:stretch/>
        </p:blipFill>
        <p:spPr>
          <a:xfrm>
            <a:off x="1" y="0"/>
            <a:ext cx="9143998" cy="5143499"/>
          </a:xfrm>
          <a:prstGeom prst="rect">
            <a:avLst/>
          </a:prstGeom>
        </p:spPr>
      </p:pic>
      <p:sp>
        <p:nvSpPr>
          <p:cNvPr id="9" name="Tijdelijke aanduiding voor voettekst 5"/>
          <p:cNvSpPr>
            <a:spLocks noGrp="1"/>
          </p:cNvSpPr>
          <p:nvPr>
            <p:ph type="ftr" sz="quarter" idx="11"/>
          </p:nvPr>
        </p:nvSpPr>
        <p:spPr>
          <a:xfrm>
            <a:off x="1492468" y="4630341"/>
            <a:ext cx="6366115"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103600" y="4629600"/>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dirty="0"/>
          </a:p>
        </p:txBody>
      </p:sp>
      <p:sp>
        <p:nvSpPr>
          <p:cNvPr id="2" name="Titel 1"/>
          <p:cNvSpPr>
            <a:spLocks noGrp="1"/>
          </p:cNvSpPr>
          <p:nvPr>
            <p:ph type="title"/>
          </p:nvPr>
        </p:nvSpPr>
        <p:spPr>
          <a:xfrm>
            <a:off x="1492468" y="1137600"/>
            <a:ext cx="7440928" cy="857250"/>
          </a:xfrm>
          <a:prstGeom prst="rect">
            <a:avLst/>
          </a:prstGeom>
        </p:spPr>
        <p:txBody>
          <a:bodyPr/>
          <a:lstStyle/>
          <a:p>
            <a:r>
              <a:rPr lang="nl-NL" smtClean="0"/>
              <a:t>Klik om de stijl te bewerken</a:t>
            </a:r>
            <a:endParaRPr lang="nl-NL" dirty="0"/>
          </a:p>
        </p:txBody>
      </p:sp>
      <p:sp>
        <p:nvSpPr>
          <p:cNvPr id="12" name="Tijdelijke aanduiding voor inhoud 2"/>
          <p:cNvSpPr>
            <a:spLocks noGrp="1"/>
          </p:cNvSpPr>
          <p:nvPr>
            <p:ph idx="1" hasCustomPrompt="1"/>
          </p:nvPr>
        </p:nvSpPr>
        <p:spPr>
          <a:xfrm>
            <a:off x="1492467" y="2044800"/>
            <a:ext cx="7440929" cy="2534400"/>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oorblad-tekst-3">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srcRect/>
          <a:stretch/>
        </p:blipFill>
        <p:spPr>
          <a:xfrm>
            <a:off x="0" y="0"/>
            <a:ext cx="9144000" cy="5143500"/>
          </a:xfrm>
          <a:prstGeom prst="rect">
            <a:avLst/>
          </a:prstGeom>
        </p:spPr>
      </p:pic>
      <p:sp>
        <p:nvSpPr>
          <p:cNvPr id="8"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13" name="Titel 1"/>
          <p:cNvSpPr>
            <a:spLocks noGrp="1"/>
          </p:cNvSpPr>
          <p:nvPr>
            <p:ph type="title"/>
          </p:nvPr>
        </p:nvSpPr>
        <p:spPr>
          <a:xfrm>
            <a:off x="1494000" y="1136590"/>
            <a:ext cx="7439396" cy="857250"/>
          </a:xfrm>
          <a:prstGeom prst="rect">
            <a:avLst/>
          </a:prstGeom>
        </p:spPr>
        <p:txBody>
          <a:bodyPr/>
          <a:lstStyle>
            <a:lvl1pPr algn="r">
              <a:defRPr/>
            </a:lvl1pPr>
          </a:lstStyle>
          <a:p>
            <a:r>
              <a:rPr lang="nl-NL" smtClean="0"/>
              <a:t>Klik om de stijl te bewerken</a:t>
            </a:r>
            <a:endParaRPr lang="nl-NL" dirty="0"/>
          </a:p>
        </p:txBody>
      </p:sp>
      <p:sp>
        <p:nvSpPr>
          <p:cNvPr id="14" name="Tijdelijke aanduiding voor inhoud 2"/>
          <p:cNvSpPr>
            <a:spLocks noGrp="1"/>
          </p:cNvSpPr>
          <p:nvPr>
            <p:ph idx="1" hasCustomPrompt="1"/>
          </p:nvPr>
        </p:nvSpPr>
        <p:spPr>
          <a:xfrm>
            <a:off x="1494000" y="2044800"/>
            <a:ext cx="7439396" cy="2535583"/>
          </a:xfrm>
        </p:spPr>
        <p:txBody>
          <a:bodyPr/>
          <a:lstStyle>
            <a:lvl1pPr algn="r">
              <a:defRPr sz="2400">
                <a:latin typeface="Arial"/>
                <a:cs typeface="Arial"/>
              </a:defRPr>
            </a:lvl1pPr>
            <a:lvl2pPr algn="r">
              <a:defRPr sz="2000"/>
            </a:lvl2pPr>
          </a:lstStyle>
          <a:p>
            <a:pPr lvl="0"/>
            <a:r>
              <a:rPr lang="nl-NL" dirty="0"/>
              <a:t>Klik om de tekststijl van het sjabloon te bewerken</a:t>
            </a:r>
          </a:p>
          <a:p>
            <a:pPr lvl="1"/>
            <a:r>
              <a:rPr lang="nl-NL" dirty="0"/>
              <a:t>Tweede niveau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volgpagina-titel-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212400" y="1200151"/>
            <a:ext cx="8722799" cy="2874582"/>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
        <p:nvSpPr>
          <p:cNvPr id="7"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8"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4" name="Titel 3">
            <a:extLst>
              <a:ext uri="{FF2B5EF4-FFF2-40B4-BE49-F238E27FC236}">
                <a16:creationId xmlns:a16="http://schemas.microsoft.com/office/drawing/2014/main" id="{E2EE66E6-DAAA-514E-8E4A-56C847E2AF07}"/>
              </a:ext>
            </a:extLst>
          </p:cNvPr>
          <p:cNvSpPr>
            <a:spLocks noGrp="1"/>
          </p:cNvSpPr>
          <p:nvPr>
            <p:ph type="title"/>
          </p:nvPr>
        </p:nvSpPr>
        <p:spPr>
          <a:xfrm>
            <a:off x="212400" y="206375"/>
            <a:ext cx="8722800" cy="857250"/>
          </a:xfrm>
          <a:prstGeom prst="rect">
            <a:avLst/>
          </a:prstGeom>
        </p:spPr>
        <p:txBody>
          <a:bodyPr/>
          <a:lstStyle/>
          <a:p>
            <a:r>
              <a:rPr lang="nl-NL" smtClean="0"/>
              <a:t>Klik om de stijl te bewerken</a:t>
            </a:r>
            <a:endParaRPr lang="nl-NL" dirty="0"/>
          </a:p>
        </p:txBody>
      </p:sp>
    </p:spTree>
    <p:extLst>
      <p:ext uri="{BB962C8B-B14F-4D97-AF65-F5344CB8AC3E}">
        <p14:creationId xmlns:p14="http://schemas.microsoft.com/office/powerpoint/2010/main" val="413062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Vervolgpagina-titel-twee-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12400" y="206375"/>
            <a:ext cx="8722800" cy="857250"/>
          </a:xfrm>
          <a:prstGeom prst="rect">
            <a:avLst/>
          </a:prstGeom>
        </p:spPr>
        <p:txBody>
          <a:bodyPr>
            <a:normAutofit/>
          </a:bodyPr>
          <a:lstStyle>
            <a:lvl1pPr>
              <a:defRPr sz="2800"/>
            </a:lvl1pPr>
          </a:lstStyle>
          <a:p>
            <a:r>
              <a:rPr lang="nl-NL" dirty="0"/>
              <a:t>Titel </a:t>
            </a:r>
            <a:r>
              <a:rPr lang="nl-NL" dirty="0" err="1"/>
              <a:t>volgblad</a:t>
            </a:r>
            <a:r>
              <a:rPr lang="nl-NL" dirty="0"/>
              <a:t> </a:t>
            </a:r>
            <a:r>
              <a:rPr lang="nl-NL" dirty="0" err="1"/>
              <a:t>Arial</a:t>
            </a:r>
            <a:r>
              <a:rPr lang="nl-NL" dirty="0"/>
              <a:t> 28pt</a:t>
            </a:r>
          </a:p>
        </p:txBody>
      </p:sp>
      <p:sp>
        <p:nvSpPr>
          <p:cNvPr id="3" name="Tijdelijke aanduiding voor inhoud 2"/>
          <p:cNvSpPr>
            <a:spLocks noGrp="1"/>
          </p:cNvSpPr>
          <p:nvPr>
            <p:ph sz="half" idx="1"/>
          </p:nvPr>
        </p:nvSpPr>
        <p:spPr>
          <a:xfrm>
            <a:off x="212400" y="1200151"/>
            <a:ext cx="4284000" cy="2894954"/>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p:txBody>
      </p:sp>
      <p:sp>
        <p:nvSpPr>
          <p:cNvPr id="4" name="Tijdelijke aanduiding voor inhoud 3"/>
          <p:cNvSpPr>
            <a:spLocks noGrp="1"/>
          </p:cNvSpPr>
          <p:nvPr>
            <p:ph sz="half" idx="2"/>
          </p:nvPr>
        </p:nvSpPr>
        <p:spPr>
          <a:xfrm>
            <a:off x="4648199" y="1200150"/>
            <a:ext cx="4283401" cy="2894955"/>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p:txBody>
      </p:sp>
      <p:sp>
        <p:nvSpPr>
          <p:cNvPr id="8"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Tree>
    <p:extLst>
      <p:ext uri="{BB962C8B-B14F-4D97-AF65-F5344CB8AC3E}">
        <p14:creationId xmlns:p14="http://schemas.microsoft.com/office/powerpoint/2010/main" val="298027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Vervolgpagina-afbeelding-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450"/>
          </a:xfrm>
          <a:prstGeom prst="rect">
            <a:avLst/>
          </a:prstGeom>
        </p:spPr>
        <p:txBody>
          <a:bodyPr anchor="b">
            <a:noAutofit/>
          </a:bodyPr>
          <a:lstStyle>
            <a:lvl1pPr algn="l">
              <a:defRPr sz="2000" b="1"/>
            </a:lvl1pPr>
          </a:lstStyle>
          <a:p>
            <a:r>
              <a:rPr lang="nl-NL" smtClean="0"/>
              <a:t>Klik om de stijl te bewerken</a:t>
            </a:r>
            <a:endParaRPr lang="nl-NL" dirty="0"/>
          </a:p>
        </p:txBody>
      </p:sp>
      <p:sp>
        <p:nvSpPr>
          <p:cNvPr id="3" name="Tijdelijke aanduiding voor afbeelding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4" name="Tijdelijke aanduiding voor tekst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Tree>
    <p:extLst>
      <p:ext uri="{BB962C8B-B14F-4D97-AF65-F5344CB8AC3E}">
        <p14:creationId xmlns:p14="http://schemas.microsoft.com/office/powerpoint/2010/main" val="322093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BF4E01A-DE5C-8844-9077-C8295A69C292}"/>
              </a:ext>
            </a:extLst>
          </p:cNvPr>
          <p:cNvPicPr>
            <a:picLocks noChangeAspect="1"/>
          </p:cNvPicPr>
          <p:nvPr userDrawn="1"/>
        </p:nvPicPr>
        <p:blipFill>
          <a:blip r:embed="rId12"/>
          <a:srcRect/>
          <a:stretch/>
        </p:blipFill>
        <p:spPr>
          <a:xfrm>
            <a:off x="0" y="0"/>
            <a:ext cx="9144000" cy="5143500"/>
          </a:xfrm>
          <a:prstGeom prst="rect">
            <a:avLst/>
          </a:prstGeom>
          <a:noFill/>
        </p:spPr>
      </p:pic>
      <p:sp>
        <p:nvSpPr>
          <p:cNvPr id="2" name="Tijdelijke aanduiding voor titel 1"/>
          <p:cNvSpPr>
            <a:spLocks noGrp="1"/>
          </p:cNvSpPr>
          <p:nvPr>
            <p:ph type="title"/>
          </p:nvPr>
        </p:nvSpPr>
        <p:spPr>
          <a:xfrm>
            <a:off x="212400" y="206375"/>
            <a:ext cx="8722800" cy="857250"/>
          </a:xfrm>
          <a:prstGeom prst="rect">
            <a:avLst/>
          </a:prstGeom>
        </p:spPr>
        <p:txBody>
          <a:bodyPr vert="horz" lIns="90000" tIns="45720" rIns="91440" bIns="45720" rtlCol="0" anchor="ctr">
            <a:normAutofit/>
          </a:bodyPr>
          <a:lstStyle/>
          <a:p>
            <a:r>
              <a:rPr lang="nl-NL" dirty="0"/>
              <a:t>Titel van presentatie</a:t>
            </a:r>
          </a:p>
        </p:txBody>
      </p:sp>
      <p:sp>
        <p:nvSpPr>
          <p:cNvPr id="3" name="Tijdelijke aanduiding voor tekst 2"/>
          <p:cNvSpPr>
            <a:spLocks noGrp="1"/>
          </p:cNvSpPr>
          <p:nvPr>
            <p:ph type="body" idx="1"/>
          </p:nvPr>
        </p:nvSpPr>
        <p:spPr>
          <a:xfrm>
            <a:off x="212400" y="1200151"/>
            <a:ext cx="8722799" cy="2874582"/>
          </a:xfrm>
          <a:prstGeom prst="rect">
            <a:avLst/>
          </a:prstGeom>
        </p:spPr>
        <p:txBody>
          <a:bodyPr vert="horz" lIns="91440" tIns="45720" rIns="91440" bIns="45720" rtlCol="0">
            <a:normAutofit/>
          </a:bodyPr>
          <a:lstStyle/>
          <a:p>
            <a:pPr lvl="0"/>
            <a:r>
              <a:rPr lang="nl-NL" dirty="0"/>
              <a:t>Klik om de tekststijl van het sjabloon te bewerken</a:t>
            </a:r>
          </a:p>
        </p:txBody>
      </p:sp>
      <p:sp>
        <p:nvSpPr>
          <p:cNvPr id="10" name="Tijdelijke aanduiding voor voettekst 4"/>
          <p:cNvSpPr>
            <a:spLocks noGrp="1"/>
          </p:cNvSpPr>
          <p:nvPr>
            <p:ph type="ftr" sz="quarter" idx="3"/>
          </p:nvPr>
        </p:nvSpPr>
        <p:spPr>
          <a:xfrm>
            <a:off x="1494000" y="4630341"/>
            <a:ext cx="6364800"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nl-NL" dirty="0"/>
          </a:p>
        </p:txBody>
      </p:sp>
      <p:sp>
        <p:nvSpPr>
          <p:cNvPr id="11" name="Tijdelijke aanduiding voor dianummer 5"/>
          <p:cNvSpPr>
            <a:spLocks noGrp="1"/>
          </p:cNvSpPr>
          <p:nvPr>
            <p:ph type="sldNum" sz="quarter" idx="4"/>
          </p:nvPr>
        </p:nvSpPr>
        <p:spPr>
          <a:xfrm>
            <a:off x="8103600" y="4629600"/>
            <a:ext cx="829797"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‹nr.›</a:t>
            </a:fld>
            <a:endParaRPr lang="nl-NL" dirty="0"/>
          </a:p>
        </p:txBody>
      </p:sp>
    </p:spTree>
    <p:extLst>
      <p:ext uri="{BB962C8B-B14F-4D97-AF65-F5344CB8AC3E}">
        <p14:creationId xmlns:p14="http://schemas.microsoft.com/office/powerpoint/2010/main" val="329956238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58" r:id="rId3"/>
    <p:sldLayoutId id="2147483832" r:id="rId4"/>
    <p:sldLayoutId id="2147483834" r:id="rId5"/>
    <p:sldLayoutId id="2147483833" r:id="rId6"/>
    <p:sldLayoutId id="2147483823" r:id="rId7"/>
    <p:sldLayoutId id="2147483825" r:id="rId8"/>
    <p:sldLayoutId id="2147483830" r:id="rId9"/>
    <p:sldLayoutId id="2147483873" r:id="rId10"/>
  </p:sldLayoutIdLst>
  <p:txStyles>
    <p:titleStyle>
      <a:lvl1pPr algn="l" defTabSz="457200" rtl="0" eaLnBrk="1" latinLnBrk="0" hangingPunct="1">
        <a:spcBef>
          <a:spcPct val="0"/>
        </a:spcBef>
        <a:buNone/>
        <a:defRPr sz="3200" b="1" kern="1200" baseline="0">
          <a:solidFill>
            <a:srgbClr val="66006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F0111-0BF8-8649-9589-62F20F859285}"/>
              </a:ext>
            </a:extLst>
          </p:cNvPr>
          <p:cNvSpPr>
            <a:spLocks noGrp="1"/>
          </p:cNvSpPr>
          <p:nvPr>
            <p:ph type="title"/>
          </p:nvPr>
        </p:nvSpPr>
        <p:spPr>
          <a:xfrm>
            <a:off x="212400" y="890188"/>
            <a:ext cx="8722800" cy="856800"/>
          </a:xfrm>
        </p:spPr>
        <p:txBody>
          <a:bodyPr>
            <a:normAutofit/>
          </a:bodyPr>
          <a:lstStyle/>
          <a:p>
            <a:r>
              <a:rPr lang="nl-NL" dirty="0" smtClean="0"/>
              <a:t>Kennismaking  &lt;OPLEIDING&gt;</a:t>
            </a:r>
            <a:endParaRPr lang="nl-NL" dirty="0"/>
          </a:p>
        </p:txBody>
      </p:sp>
      <p:cxnSp>
        <p:nvCxnSpPr>
          <p:cNvPr id="4" name="Rechte verbindingslijn 3">
            <a:extLst>
              <a:ext uri="{FF2B5EF4-FFF2-40B4-BE49-F238E27FC236}">
                <a16:creationId xmlns:a16="http://schemas.microsoft.com/office/drawing/2014/main" id="{44D83DC2-2CB7-934A-8DC2-34F209686690}"/>
              </a:ext>
            </a:extLst>
          </p:cNvPr>
          <p:cNvCxnSpPr/>
          <p:nvPr/>
        </p:nvCxnSpPr>
        <p:spPr>
          <a:xfrm>
            <a:off x="212400" y="1639846"/>
            <a:ext cx="87228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Tijdelijke aanduiding voor inhou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8047" y="1851391"/>
            <a:ext cx="2928564" cy="1952377"/>
          </a:xfrm>
        </p:spPr>
      </p:pic>
    </p:spTree>
    <p:extLst>
      <p:ext uri="{BB962C8B-B14F-4D97-AF65-F5344CB8AC3E}">
        <p14:creationId xmlns:p14="http://schemas.microsoft.com/office/powerpoint/2010/main" val="1385064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CA9C1A-ECCE-5B4F-A1A9-BDDCFBFD60C7}"/>
              </a:ext>
            </a:extLst>
          </p:cNvPr>
          <p:cNvSpPr>
            <a:spLocks noGrp="1"/>
          </p:cNvSpPr>
          <p:nvPr>
            <p:ph type="title"/>
          </p:nvPr>
        </p:nvSpPr>
        <p:spPr/>
        <p:txBody>
          <a:bodyPr/>
          <a:lstStyle/>
          <a:p>
            <a:r>
              <a:rPr lang="nl-NL" dirty="0" smtClean="0"/>
              <a:t>Programma</a:t>
            </a:r>
            <a:endParaRPr lang="nl-NL" dirty="0"/>
          </a:p>
        </p:txBody>
      </p:sp>
      <p:sp>
        <p:nvSpPr>
          <p:cNvPr id="3" name="Tijdelijke aanduiding voor inhoud 2">
            <a:extLst>
              <a:ext uri="{FF2B5EF4-FFF2-40B4-BE49-F238E27FC236}">
                <a16:creationId xmlns:a16="http://schemas.microsoft.com/office/drawing/2014/main" id="{47382CCD-C2CD-924F-93A8-5B8689EA7CBB}"/>
              </a:ext>
            </a:extLst>
          </p:cNvPr>
          <p:cNvSpPr>
            <a:spLocks noGrp="1"/>
          </p:cNvSpPr>
          <p:nvPr>
            <p:ph sz="half" idx="1"/>
          </p:nvPr>
        </p:nvSpPr>
        <p:spPr>
          <a:xfrm>
            <a:off x="212399" y="1200151"/>
            <a:ext cx="5533645" cy="2894954"/>
          </a:xfrm>
        </p:spPr>
        <p:txBody>
          <a:bodyPr/>
          <a:lstStyle/>
          <a:p>
            <a:r>
              <a:rPr lang="nl-NL" dirty="0" smtClean="0"/>
              <a:t>Voorstellen &amp; kennismaken</a:t>
            </a:r>
          </a:p>
          <a:p>
            <a:r>
              <a:rPr lang="nl-NL" dirty="0" smtClean="0"/>
              <a:t>10 jaar vooruit (groepsopdracht)</a:t>
            </a:r>
          </a:p>
          <a:p>
            <a:r>
              <a:rPr lang="nl-NL" dirty="0" err="1" smtClean="0"/>
              <a:t>Let’s</a:t>
            </a:r>
            <a:r>
              <a:rPr lang="nl-NL" dirty="0" smtClean="0"/>
              <a:t> take a break (pauze)</a:t>
            </a:r>
          </a:p>
          <a:p>
            <a:r>
              <a:rPr lang="nl-NL" dirty="0" smtClean="0"/>
              <a:t>Plenaire terugkoppeling van de groepsopdracht</a:t>
            </a:r>
          </a:p>
          <a:p>
            <a:r>
              <a:rPr lang="nl-NL" dirty="0" smtClean="0"/>
              <a:t>Praktische informatie voor de zomervakantie</a:t>
            </a:r>
          </a:p>
          <a:p>
            <a:endParaRPr lang="nl-NL" dirty="0"/>
          </a:p>
          <a:p>
            <a:endParaRPr lang="nl-NL" dirty="0" smtClean="0"/>
          </a:p>
          <a:p>
            <a:endParaRPr lang="nl-NL" dirty="0" smtClean="0"/>
          </a:p>
          <a:p>
            <a:endParaRPr lang="nl-NL" dirty="0" smtClean="0"/>
          </a:p>
          <a:p>
            <a:endParaRPr lang="nl-NL" dirty="0"/>
          </a:p>
        </p:txBody>
      </p:sp>
      <p:pic>
        <p:nvPicPr>
          <p:cNvPr id="5" name="Tijdelijke aanduiding voor inhoud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67134" y="635000"/>
            <a:ext cx="3122867" cy="2081911"/>
          </a:xfrm>
        </p:spPr>
      </p:pic>
    </p:spTree>
    <p:extLst>
      <p:ext uri="{BB962C8B-B14F-4D97-AF65-F5344CB8AC3E}">
        <p14:creationId xmlns:p14="http://schemas.microsoft.com/office/powerpoint/2010/main" val="4114873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Voorstellen</a:t>
            </a:r>
            <a:endParaRPr lang="nl-NL" dirty="0"/>
          </a:p>
        </p:txBody>
      </p:sp>
      <p:sp>
        <p:nvSpPr>
          <p:cNvPr id="3" name="Tijdelijke aanduiding voor inhoud 2"/>
          <p:cNvSpPr>
            <a:spLocks noGrp="1"/>
          </p:cNvSpPr>
          <p:nvPr>
            <p:ph sz="half" idx="1"/>
          </p:nvPr>
        </p:nvSpPr>
        <p:spPr/>
        <p:txBody>
          <a:bodyPr/>
          <a:lstStyle/>
          <a:p>
            <a:r>
              <a:rPr lang="nl-NL" dirty="0" smtClean="0"/>
              <a:t>Vaste klas met vaste </a:t>
            </a:r>
            <a:r>
              <a:rPr lang="nl-NL" dirty="0" smtClean="0">
                <a:solidFill>
                  <a:srgbClr val="663366"/>
                </a:solidFill>
              </a:rPr>
              <a:t>studentcoach/SLB-er/aanspreekpunt</a:t>
            </a:r>
          </a:p>
          <a:p>
            <a:r>
              <a:rPr lang="nl-NL" dirty="0" smtClean="0"/>
              <a:t>Leer elkaar kennen spel</a:t>
            </a:r>
          </a:p>
          <a:p>
            <a:r>
              <a:rPr lang="nl-NL" dirty="0" smtClean="0"/>
              <a:t>Waarom heb je gekozen voor deze opleiding?</a:t>
            </a:r>
            <a:endParaRPr lang="nl-NL" dirty="0"/>
          </a:p>
        </p:txBody>
      </p:sp>
      <p:pic>
        <p:nvPicPr>
          <p:cNvPr id="5" name="Tijdelijke aanduiding voor inhoud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27301" y="1143342"/>
            <a:ext cx="3046901" cy="2031267"/>
          </a:xfrm>
        </p:spPr>
      </p:pic>
    </p:spTree>
    <p:extLst>
      <p:ext uri="{BB962C8B-B14F-4D97-AF65-F5344CB8AC3E}">
        <p14:creationId xmlns:p14="http://schemas.microsoft.com/office/powerpoint/2010/main" val="3422826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10 jaar vooruit</a:t>
            </a:r>
            <a:endParaRPr lang="nl-NL" dirty="0"/>
          </a:p>
        </p:txBody>
      </p:sp>
      <p:sp>
        <p:nvSpPr>
          <p:cNvPr id="3" name="Tijdelijke aanduiding voor inhoud 2"/>
          <p:cNvSpPr>
            <a:spLocks noGrp="1"/>
          </p:cNvSpPr>
          <p:nvPr>
            <p:ph sz="half" idx="1"/>
          </p:nvPr>
        </p:nvSpPr>
        <p:spPr/>
        <p:txBody>
          <a:bodyPr/>
          <a:lstStyle/>
          <a:p>
            <a:r>
              <a:rPr lang="nl-NL" dirty="0" smtClean="0"/>
              <a:t>Reünie </a:t>
            </a:r>
          </a:p>
          <a:p>
            <a:r>
              <a:rPr lang="nl-NL" dirty="0" smtClean="0"/>
              <a:t>Wat voor werk doe je?</a:t>
            </a:r>
          </a:p>
          <a:p>
            <a:r>
              <a:rPr lang="nl-NL" dirty="0" smtClean="0"/>
              <a:t>Maak een groepspresentatie</a:t>
            </a:r>
            <a:endParaRPr lang="nl-NL" dirty="0"/>
          </a:p>
        </p:txBody>
      </p:sp>
      <p:pic>
        <p:nvPicPr>
          <p:cNvPr id="7" name="Tijdelijke aanduiding voor inhoud 6"/>
          <p:cNvPicPr>
            <a:picLocks noGrp="1" noChangeAspect="1"/>
          </p:cNvPicPr>
          <p:nvPr>
            <p:ph sz="half" idx="2"/>
          </p:nvPr>
        </p:nvPicPr>
        <p:blipFill>
          <a:blip r:embed="rId2"/>
          <a:stretch>
            <a:fillRect/>
          </a:stretch>
        </p:blipFill>
        <p:spPr>
          <a:xfrm>
            <a:off x="5193245" y="1152721"/>
            <a:ext cx="2989107" cy="2160269"/>
          </a:xfrm>
          <a:prstGeom prst="rect">
            <a:avLst/>
          </a:prstGeom>
        </p:spPr>
      </p:pic>
    </p:spTree>
    <p:extLst>
      <p:ext uri="{BB962C8B-B14F-4D97-AF65-F5344CB8AC3E}">
        <p14:creationId xmlns:p14="http://schemas.microsoft.com/office/powerpoint/2010/main" val="2911720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Praktische informatie</a:t>
            </a:r>
            <a:endParaRPr lang="nl-NL" dirty="0"/>
          </a:p>
        </p:txBody>
      </p:sp>
      <p:sp>
        <p:nvSpPr>
          <p:cNvPr id="3" name="Tijdelijke aanduiding voor inhoud 2"/>
          <p:cNvSpPr>
            <a:spLocks noGrp="1"/>
          </p:cNvSpPr>
          <p:nvPr>
            <p:ph sz="half" idx="1"/>
          </p:nvPr>
        </p:nvSpPr>
        <p:spPr/>
        <p:txBody>
          <a:bodyPr>
            <a:normAutofit/>
          </a:bodyPr>
          <a:lstStyle/>
          <a:p>
            <a:pPr lvl="0"/>
            <a:r>
              <a:rPr lang="nl-NL" dirty="0" smtClean="0"/>
              <a:t>Introductieweek</a:t>
            </a:r>
            <a:endParaRPr lang="nl-NL" dirty="0"/>
          </a:p>
          <a:p>
            <a:pPr lvl="0"/>
            <a:r>
              <a:rPr lang="nl-NL" dirty="0" smtClean="0"/>
              <a:t>Eerste week</a:t>
            </a:r>
            <a:endParaRPr lang="nl-NL" dirty="0"/>
          </a:p>
          <a:p>
            <a:pPr lvl="0"/>
            <a:r>
              <a:rPr lang="nl-NL" dirty="0"/>
              <a:t>R</a:t>
            </a:r>
            <a:r>
              <a:rPr lang="nl-NL" dirty="0" smtClean="0"/>
              <a:t>ooster</a:t>
            </a:r>
            <a:endParaRPr lang="nl-NL" dirty="0"/>
          </a:p>
          <a:p>
            <a:pPr lvl="0"/>
            <a:r>
              <a:rPr lang="nl-NL" dirty="0"/>
              <a:t>Goede </a:t>
            </a:r>
            <a:r>
              <a:rPr lang="nl-NL" dirty="0" smtClean="0"/>
              <a:t>Start pagina</a:t>
            </a:r>
            <a:endParaRPr lang="nl-NL" dirty="0"/>
          </a:p>
          <a:p>
            <a:pPr lvl="0"/>
            <a:r>
              <a:rPr lang="nl-NL" dirty="0" smtClean="0"/>
              <a:t>Met vragen kun </a:t>
            </a:r>
            <a:r>
              <a:rPr lang="nl-NL" dirty="0"/>
              <a:t>je terecht </a:t>
            </a:r>
            <a:r>
              <a:rPr lang="nl-NL" dirty="0" smtClean="0"/>
              <a:t>bij:</a:t>
            </a:r>
            <a:br>
              <a:rPr lang="nl-NL" dirty="0" smtClean="0"/>
            </a:br>
            <a:r>
              <a:rPr lang="nl-NL" dirty="0" smtClean="0"/>
              <a:t>…. </a:t>
            </a:r>
            <a:endParaRPr lang="nl-NL" dirty="0"/>
          </a:p>
        </p:txBody>
      </p:sp>
      <p:pic>
        <p:nvPicPr>
          <p:cNvPr id="5" name="Tijdelijke aanduiding voor inhoud 4"/>
          <p:cNvPicPr>
            <a:picLocks noGrp="1" noChangeAspect="1"/>
          </p:cNvPicPr>
          <p:nvPr>
            <p:ph sz="half" idx="2"/>
          </p:nvPr>
        </p:nvPicPr>
        <p:blipFill>
          <a:blip r:embed="rId3"/>
          <a:stretch>
            <a:fillRect/>
          </a:stretch>
        </p:blipFill>
        <p:spPr>
          <a:xfrm>
            <a:off x="5303519" y="1143879"/>
            <a:ext cx="2897945" cy="2417180"/>
          </a:xfrm>
          <a:prstGeom prst="rect">
            <a:avLst/>
          </a:prstGeom>
        </p:spPr>
      </p:pic>
    </p:spTree>
    <p:extLst>
      <p:ext uri="{BB962C8B-B14F-4D97-AF65-F5344CB8AC3E}">
        <p14:creationId xmlns:p14="http://schemas.microsoft.com/office/powerpoint/2010/main" val="1469792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0824" y="1153136"/>
            <a:ext cx="3074414" cy="2049609"/>
          </a:xfrm>
        </p:spPr>
      </p:pic>
      <p:sp>
        <p:nvSpPr>
          <p:cNvPr id="4" name="Tijdelijke aanduiding voor inhoud 3">
            <a:extLst>
              <a:ext uri="{FF2B5EF4-FFF2-40B4-BE49-F238E27FC236}">
                <a16:creationId xmlns:a16="http://schemas.microsoft.com/office/drawing/2014/main" id="{2E6BEE14-2D45-F340-835C-24870A896473}"/>
              </a:ext>
            </a:extLst>
          </p:cNvPr>
          <p:cNvSpPr>
            <a:spLocks noGrp="1"/>
          </p:cNvSpPr>
          <p:nvPr>
            <p:ph sz="half" idx="2"/>
          </p:nvPr>
        </p:nvSpPr>
        <p:spPr/>
        <p:txBody>
          <a:bodyPr/>
          <a:lstStyle/>
          <a:p>
            <a:r>
              <a:rPr lang="nl-NL" dirty="0" smtClean="0"/>
              <a:t>&lt;opleiding, naam contactpersoon, contactgegevens&gt;</a:t>
            </a:r>
            <a:endParaRPr lang="nl-NL" dirty="0"/>
          </a:p>
        </p:txBody>
      </p:sp>
      <p:sp>
        <p:nvSpPr>
          <p:cNvPr id="5" name="Tekstvak 4"/>
          <p:cNvSpPr txBox="1"/>
          <p:nvPr/>
        </p:nvSpPr>
        <p:spPr>
          <a:xfrm>
            <a:off x="713232" y="1153136"/>
            <a:ext cx="3698748" cy="2084832"/>
          </a:xfrm>
          <a:prstGeom prst="rect">
            <a:avLst/>
          </a:prstGeom>
        </p:spPr>
        <p:txBody>
          <a:bodyPr wrap="square" rtlCol="0" anchor="ctr" anchorCtr="0">
            <a:normAutofit/>
          </a:bodyPr>
          <a:lstStyle/>
          <a:p>
            <a:pPr algn="l"/>
            <a:r>
              <a:rPr lang="nl-NL" sz="2800" dirty="0" smtClean="0">
                <a:solidFill>
                  <a:schemeClr val="bg1"/>
                </a:solidFill>
              </a:rPr>
              <a:t>Fijne vakantie</a:t>
            </a:r>
            <a:br>
              <a:rPr lang="nl-NL" sz="2800" dirty="0" smtClean="0">
                <a:solidFill>
                  <a:schemeClr val="bg1"/>
                </a:solidFill>
              </a:rPr>
            </a:br>
            <a:r>
              <a:rPr lang="nl-NL" sz="2800" dirty="0" smtClean="0">
                <a:solidFill>
                  <a:schemeClr val="bg1"/>
                </a:solidFill>
              </a:rPr>
              <a:t>tot </a:t>
            </a:r>
            <a:r>
              <a:rPr lang="nl-NL" sz="2800" dirty="0" err="1" smtClean="0">
                <a:solidFill>
                  <a:schemeClr val="bg1"/>
                </a:solidFill>
              </a:rPr>
              <a:t>Purple</a:t>
            </a:r>
            <a:endParaRPr lang="nl-NL" sz="2800" dirty="0" smtClean="0">
              <a:solidFill>
                <a:schemeClr val="bg1"/>
              </a:solidFill>
            </a:endParaRPr>
          </a:p>
        </p:txBody>
      </p:sp>
    </p:spTree>
    <p:extLst>
      <p:ext uri="{BB962C8B-B14F-4D97-AF65-F5344CB8AC3E}">
        <p14:creationId xmlns:p14="http://schemas.microsoft.com/office/powerpoint/2010/main" val="1425633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Fontys-basis-Diamodel">
  <a:themeElements>
    <a:clrScheme name="Fontys kleurenpallet">
      <a:dk1>
        <a:srgbClr val="663366"/>
      </a:dk1>
      <a:lt1>
        <a:srgbClr val="FFFFFF"/>
      </a:lt1>
      <a:dk2>
        <a:srgbClr val="663366"/>
      </a:dk2>
      <a:lt2>
        <a:srgbClr val="EEECE1"/>
      </a:lt2>
      <a:accent1>
        <a:srgbClr val="E5007D"/>
      </a:accent1>
      <a:accent2>
        <a:srgbClr val="0076E0"/>
      </a:accent2>
      <a:accent3>
        <a:srgbClr val="008386"/>
      </a:accent3>
      <a:accent4>
        <a:srgbClr val="39B549"/>
      </a:accent4>
      <a:accent5>
        <a:srgbClr val="FF9900"/>
      </a:accent5>
      <a:accent6>
        <a:srgbClr val="FFCC00"/>
      </a:accent6>
      <a:hlink>
        <a:srgbClr val="0076E0"/>
      </a:hlink>
      <a:folHlink>
        <a:srgbClr val="0099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ctr" anchorCtr="0">
        <a:normAutofit/>
      </a:bodyPr>
      <a:lstStyle>
        <a:defPPr algn="l">
          <a:defRPr dirty="0" smtClean="0"/>
        </a:defPPr>
      </a:lstStyle>
    </a:tx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5F486CF9A84E4B83A1D382449A9E59" ma:contentTypeVersion="14" ma:contentTypeDescription="Een nieuw document maken." ma:contentTypeScope="" ma:versionID="eeeef55d7324c2c80999e177c99bb03f">
  <xsd:schema xmlns:xsd="http://www.w3.org/2001/XMLSchema" xmlns:xs="http://www.w3.org/2001/XMLSchema" xmlns:p="http://schemas.microsoft.com/office/2006/metadata/properties" xmlns:ns3="4dfc51d9-fd9a-4c2e-9b35-2a6b8dbf690b" xmlns:ns4="305d9c35-e4e7-46dc-b696-2e0d98cbe4ff" targetNamespace="http://schemas.microsoft.com/office/2006/metadata/properties" ma:root="true" ma:fieldsID="d6ea2d33867a50077dc0f44370d0c30a" ns3:_="" ns4:_="">
    <xsd:import namespace="4dfc51d9-fd9a-4c2e-9b35-2a6b8dbf690b"/>
    <xsd:import namespace="305d9c35-e4e7-46dc-b696-2e0d98cbe4f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c51d9-fd9a-4c2e-9b35-2a6b8dbf690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5d9c35-e4e7-46dc-b696-2e0d98cbe4ff"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SharingHintHash" ma:index="13"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C6AE87-ABFD-49AC-BF48-36A41AA2364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05d9c35-e4e7-46dc-b696-2e0d98cbe4ff"/>
    <ds:schemaRef ds:uri="4dfc51d9-fd9a-4c2e-9b35-2a6b8dbf690b"/>
    <ds:schemaRef ds:uri="http://www.w3.org/XML/1998/namespace"/>
    <ds:schemaRef ds:uri="http://purl.org/dc/dcmitype/"/>
  </ds:schemaRefs>
</ds:datastoreItem>
</file>

<file path=customXml/itemProps2.xml><?xml version="1.0" encoding="utf-8"?>
<ds:datastoreItem xmlns:ds="http://schemas.openxmlformats.org/officeDocument/2006/customXml" ds:itemID="{5D1C0450-4E2C-44D6-BB6A-75380BCB40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c51d9-fd9a-4c2e-9b35-2a6b8dbf690b"/>
    <ds:schemaRef ds:uri="305d9c35-e4e7-46dc-b696-2e0d98cbe4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C6D579-B400-438E-BD59-AFBAD5FB6F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Algemene_presentatie_Fontys_NL</Template>
  <TotalTime>0</TotalTime>
  <Words>138</Words>
  <Application>Microsoft Office PowerPoint</Application>
  <PresentationFormat>Diavoorstelling (16:9)</PresentationFormat>
  <Paragraphs>29</Paragraphs>
  <Slides>6</Slides>
  <Notes>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6</vt:i4>
      </vt:variant>
    </vt:vector>
  </HeadingPairs>
  <TitlesOfParts>
    <vt:vector size="9" baseType="lpstr">
      <vt:lpstr>Arial</vt:lpstr>
      <vt:lpstr>Calibri</vt:lpstr>
      <vt:lpstr>Fontys-basis-Diamodel</vt:lpstr>
      <vt:lpstr>Kennismaking  &lt;OPLEIDING&gt;</vt:lpstr>
      <vt:lpstr>Programma</vt:lpstr>
      <vt:lpstr>Voorstellen</vt:lpstr>
      <vt:lpstr>10 jaar vooruit</vt:lpstr>
      <vt:lpstr>Praktische informatie</vt:lpstr>
      <vt:lpstr>PowerPoint-presentatie</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Kennismaking  &lt;OPLEIDING&gt;</dc:title>
  <dc:creator>Beijer,Richard R.J.</dc:creator>
  <cp:lastModifiedBy>Beijer,Richard R.J.</cp:lastModifiedBy>
  <cp:revision>13</cp:revision>
  <cp:lastPrinted>2014-08-19T14:33:34Z</cp:lastPrinted>
  <dcterms:created xsi:type="dcterms:W3CDTF">2022-03-17T13:49:54Z</dcterms:created>
  <dcterms:modified xsi:type="dcterms:W3CDTF">2022-04-21T07:15:19Z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0x010100C95F486CF9A84E4B83A1D382449A9E59</vt:lpwstr>
  </property>
</Properties>
</file>