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821" r:id="rId4"/>
  </p:sldMasterIdLst>
  <p:notesMasterIdLst>
    <p:notesMasterId r:id="rId16"/>
  </p:notesMasterIdLst>
  <p:handoutMasterIdLst>
    <p:handoutMasterId r:id="rId17"/>
  </p:handoutMasterIdLst>
  <p:sldIdLst>
    <p:sldId id="279" r:id="rId5"/>
    <p:sldId id="293" r:id="rId6"/>
    <p:sldId id="294" r:id="rId7"/>
    <p:sldId id="295" r:id="rId8"/>
    <p:sldId id="261" r:id="rId9"/>
    <p:sldId id="267" r:id="rId10"/>
    <p:sldId id="262" r:id="rId11"/>
    <p:sldId id="289" r:id="rId12"/>
    <p:sldId id="290" r:id="rId13"/>
    <p:sldId id="291" r:id="rId14"/>
    <p:sldId id="288" r:id="rId15"/>
  </p:sldIdLst>
  <p:sldSz cx="9144000" cy="5143500" type="screen16x9"/>
  <p:notesSz cx="6858000" cy="9144000"/>
  <p:defaultTextStyle>
    <a:defPPr>
      <a:defRPr lang="nl-NL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Intro" id="{80BFA01C-CD74-7845-B021-672224978863}">
          <p14:sldIdLst>
            <p14:sldId id="279"/>
          </p14:sldIdLst>
        </p14:section>
        <p14:section name="Title pages" id="{D1F76B3F-649D-FC44-94A7-44991C91A21E}">
          <p14:sldIdLst>
            <p14:sldId id="293"/>
            <p14:sldId id="294"/>
          </p14:sldIdLst>
        </p14:section>
        <p14:section name="Cover Sheets" id="{97379956-3CDE-ED48-9E51-F6C755702701}">
          <p14:sldIdLst>
            <p14:sldId id="295"/>
            <p14:sldId id="261"/>
            <p14:sldId id="267"/>
            <p14:sldId id="262"/>
          </p14:sldIdLst>
        </p14:section>
        <p14:section name="Continuation pages" id="{5340CDD0-595C-6B45-948C-613B8A743863}">
          <p14:sldIdLst>
            <p14:sldId id="289"/>
            <p14:sldId id="290"/>
            <p14:sldId id="291"/>
          </p14:sldIdLst>
        </p14:section>
        <p14:section name="Closing page" id="{DCF6B1C8-8F8D-CA43-BF58-CD235A34CF77}">
          <p14:sldIdLst>
            <p14:sldId id="288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prnPr prnWhat="handouts2" frameSlides="1"/>
  <p:clrMru>
    <a:srgbClr val="6633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EC869BAC-5697-7041-934D-BDCC3C0CB5B4}" v="10" dt="2023-11-02T07:33:25.805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>
    <p:restoredLeft sz="23338" autoAdjust="0"/>
    <p:restoredTop sz="94602" autoAdjust="0"/>
  </p:normalViewPr>
  <p:slideViewPr>
    <p:cSldViewPr snapToGrid="0" snapToObjects="1">
      <p:cViewPr varScale="1">
        <p:scale>
          <a:sx n="119" d="100"/>
          <a:sy n="119" d="100"/>
        </p:scale>
        <p:origin x="192" y="824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presProps" Target="presProps.xml"/><Relationship Id="rId3" Type="http://schemas.openxmlformats.org/officeDocument/2006/relationships/customXml" Target="../customXml/item3.xml"/><Relationship Id="rId21" Type="http://schemas.openxmlformats.org/officeDocument/2006/relationships/tableStyles" Target="tableStyle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handoutMaster" Target="handoutMasters/handoutMaster1.xml"/><Relationship Id="rId2" Type="http://schemas.openxmlformats.org/officeDocument/2006/relationships/customXml" Target="../customXml/item2.xml"/><Relationship Id="rId16" Type="http://schemas.openxmlformats.org/officeDocument/2006/relationships/notesMaster" Target="notesMasters/notesMaster1.xml"/><Relationship Id="rId20" Type="http://schemas.openxmlformats.org/officeDocument/2006/relationships/theme" Target="theme/theme1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microsoft.com/office/2015/10/relationships/revisionInfo" Target="revisionInfo.xml"/><Relationship Id="rId10" Type="http://schemas.openxmlformats.org/officeDocument/2006/relationships/slide" Target="slides/slide6.xml"/><Relationship Id="rId19" Type="http://schemas.openxmlformats.org/officeDocument/2006/relationships/viewProps" Target="view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Vos-Beckers,Bianca B.L.L." userId="767acb9b-f668-429f-b52e-bf151984a7b0" providerId="ADAL" clId="{6C9F1C04-6AFC-B84E-A686-56C14A26955E}"/>
    <pc:docChg chg="modMainMaster">
      <pc:chgData name="Vos-Beckers,Bianca B.L.L." userId="767acb9b-f668-429f-b52e-bf151984a7b0" providerId="ADAL" clId="{6C9F1C04-6AFC-B84E-A686-56C14A26955E}" dt="2023-03-08T10:21:30.248" v="18" actId="255"/>
      <pc:docMkLst>
        <pc:docMk/>
      </pc:docMkLst>
      <pc:sldMasterChg chg="modSp modSldLayout">
        <pc:chgData name="Vos-Beckers,Bianca B.L.L." userId="767acb9b-f668-429f-b52e-bf151984a7b0" providerId="ADAL" clId="{6C9F1C04-6AFC-B84E-A686-56C14A26955E}" dt="2023-03-08T10:21:30.248" v="18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6C9F1C04-6AFC-B84E-A686-56C14A26955E}" dt="2023-03-08T10:16:38.038" v="2" actId="255"/>
          <ac:spMkLst>
            <pc:docMk/>
            <pc:sldMasterMk cId="3299562382" sldId="2147483821"/>
            <ac:spMk id="2" creationId="{00000000-0000-0000-0000-000000000000}"/>
          </ac:spMkLst>
        </pc:spChg>
        <pc:spChg chg="mod">
          <ac:chgData name="Vos-Beckers,Bianca B.L.L." userId="767acb9b-f668-429f-b52e-bf151984a7b0" providerId="ADAL" clId="{6C9F1C04-6AFC-B84E-A686-56C14A26955E}" dt="2023-03-08T10:16:28.647" v="1" actId="255"/>
          <ac:spMkLst>
            <pc:docMk/>
            <pc:sldMasterMk cId="3299562382" sldId="2147483821"/>
            <ac:spMk id="3" creationId="{00000000-0000-0000-0000-000000000000}"/>
          </ac:spMkLst>
        </pc:spChg>
        <pc:spChg chg="mod">
          <ac:chgData name="Vos-Beckers,Bianca B.L.L." userId="767acb9b-f668-429f-b52e-bf151984a7b0" providerId="ADAL" clId="{6C9F1C04-6AFC-B84E-A686-56C14A26955E}" dt="2023-03-08T10:16:45.554" v="3" actId="255"/>
          <ac:spMkLst>
            <pc:docMk/>
            <pc:sldMasterMk cId="3299562382" sldId="2147483821"/>
            <ac:spMk id="10" creationId="{00000000-0000-0000-0000-000000000000}"/>
          </ac:spMkLst>
        </pc:spChg>
        <pc:spChg chg="mod">
          <ac:chgData name="Vos-Beckers,Bianca B.L.L." userId="767acb9b-f668-429f-b52e-bf151984a7b0" providerId="ADAL" clId="{6C9F1C04-6AFC-B84E-A686-56C14A26955E}" dt="2023-03-08T10:16:49.518" v="4" actId="255"/>
          <ac:spMkLst>
            <pc:docMk/>
            <pc:sldMasterMk cId="3299562382" sldId="2147483821"/>
            <ac:spMk id="11" creationId="{00000000-0000-0000-0000-000000000000}"/>
          </ac:spMkLst>
        </pc:spChg>
        <pc:sldLayoutChg chg="modSp">
          <pc:chgData name="Vos-Beckers,Bianca B.L.L." userId="767acb9b-f668-429f-b52e-bf151984a7b0" providerId="ADAL" clId="{6C9F1C04-6AFC-B84E-A686-56C14A26955E}" dt="2023-03-08T10:19:48.414" v="14" actId="25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6C9F1C04-6AFC-B84E-A686-56C14A26955E}" dt="2023-03-08T10:19:48.414" v="14" actId="25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20:07.777" v="15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6C9F1C04-6AFC-B84E-A686-56C14A26955E}" dt="2023-03-08T10:20:07.777" v="15" actId="255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20:38.364" v="17" actId="255"/>
          <pc:sldLayoutMkLst>
            <pc:docMk/>
            <pc:sldMasterMk cId="3299562382" sldId="2147483821"/>
            <pc:sldLayoutMk cId="3220939319" sldId="2147483830"/>
          </pc:sldLayoutMkLst>
          <pc:spChg chg="mod">
            <ac:chgData name="Vos-Beckers,Bianca B.L.L." userId="767acb9b-f668-429f-b52e-bf151984a7b0" providerId="ADAL" clId="{6C9F1C04-6AFC-B84E-A686-56C14A26955E}" dt="2023-03-08T10:20:38.364" v="17" actId="255"/>
            <ac:spMkLst>
              <pc:docMk/>
              <pc:sldMasterMk cId="3299562382" sldId="2147483821"/>
              <pc:sldLayoutMk cId="3220939319" sldId="2147483830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6C9F1C04-6AFC-B84E-A686-56C14A26955E}" dt="2023-03-08T10:20:33.134" v="16" actId="255"/>
            <ac:spMkLst>
              <pc:docMk/>
              <pc:sldMasterMk cId="3299562382" sldId="2147483821"/>
              <pc:sldLayoutMk cId="3220939319" sldId="2147483830"/>
              <ac:spMk id="3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18:32.004" v="8" actId="255"/>
          <pc:sldLayoutMkLst>
            <pc:docMk/>
            <pc:sldMasterMk cId="3299562382" sldId="2147483821"/>
            <pc:sldLayoutMk cId="0" sldId="2147483832"/>
          </pc:sldLayoutMkLst>
          <pc:spChg chg="mod">
            <ac:chgData name="Vos-Beckers,Bianca B.L.L." userId="767acb9b-f668-429f-b52e-bf151984a7b0" providerId="ADAL" clId="{6C9F1C04-6AFC-B84E-A686-56C14A26955E}" dt="2023-03-08T10:18:16.656" v="6" actId="2711"/>
            <ac:spMkLst>
              <pc:docMk/>
              <pc:sldMasterMk cId="3299562382" sldId="2147483821"/>
              <pc:sldLayoutMk cId="0" sldId="2147483832"/>
              <ac:spMk id="2" creationId="{00000000-0000-0000-0000-000000000000}"/>
            </ac:spMkLst>
          </pc:spChg>
          <pc:spChg chg="mod">
            <ac:chgData name="Vos-Beckers,Bianca B.L.L." userId="767acb9b-f668-429f-b52e-bf151984a7b0" providerId="ADAL" clId="{6C9F1C04-6AFC-B84E-A686-56C14A26955E}" dt="2023-03-08T10:18:32.004" v="8" actId="255"/>
            <ac:spMkLst>
              <pc:docMk/>
              <pc:sldMasterMk cId="3299562382" sldId="2147483821"/>
              <pc:sldLayoutMk cId="0" sldId="2147483832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19:24.462" v="12" actId="255"/>
          <pc:sldLayoutMkLst>
            <pc:docMk/>
            <pc:sldMasterMk cId="3299562382" sldId="2147483821"/>
            <pc:sldLayoutMk cId="0" sldId="2147483833"/>
          </pc:sldLayoutMkLst>
          <pc:spChg chg="mod">
            <ac:chgData name="Vos-Beckers,Bianca B.L.L." userId="767acb9b-f668-429f-b52e-bf151984a7b0" providerId="ADAL" clId="{6C9F1C04-6AFC-B84E-A686-56C14A26955E}" dt="2023-03-08T10:19:24.462" v="12" actId="255"/>
            <ac:spMkLst>
              <pc:docMk/>
              <pc:sldMasterMk cId="3299562382" sldId="2147483821"/>
              <pc:sldLayoutMk cId="0" sldId="2147483833"/>
              <ac:spMk id="14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18:55.691" v="10" actId="255"/>
          <pc:sldLayoutMkLst>
            <pc:docMk/>
            <pc:sldMasterMk cId="3299562382" sldId="2147483821"/>
            <pc:sldLayoutMk cId="0" sldId="2147483834"/>
          </pc:sldLayoutMkLst>
          <pc:spChg chg="mod">
            <ac:chgData name="Vos-Beckers,Bianca B.L.L." userId="767acb9b-f668-429f-b52e-bf151984a7b0" providerId="ADAL" clId="{6C9F1C04-6AFC-B84E-A686-56C14A26955E}" dt="2023-03-08T10:18:55.691" v="10" actId="255"/>
            <ac:spMkLst>
              <pc:docMk/>
              <pc:sldMasterMk cId="3299562382" sldId="2147483821"/>
              <pc:sldLayoutMk cId="0" sldId="2147483834"/>
              <ac:spMk id="12" creationId="{00000000-0000-0000-0000-000000000000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17:45.237" v="5" actId="255"/>
          <pc:sldLayoutMkLst>
            <pc:docMk/>
            <pc:sldMasterMk cId="3299562382" sldId="2147483821"/>
            <pc:sldLayoutMk cId="274206542" sldId="2147483858"/>
          </pc:sldLayoutMkLst>
          <pc:spChg chg="mod">
            <ac:chgData name="Vos-Beckers,Bianca B.L.L." userId="767acb9b-f668-429f-b52e-bf151984a7b0" providerId="ADAL" clId="{6C9F1C04-6AFC-B84E-A686-56C14A26955E}" dt="2023-03-08T10:17:45.237" v="5" actId="255"/>
            <ac:spMkLst>
              <pc:docMk/>
              <pc:sldMasterMk cId="3299562382" sldId="2147483821"/>
              <pc:sldLayoutMk cId="274206542" sldId="2147483858"/>
              <ac:spMk id="4" creationId="{8AEE0225-7956-3A4F-8287-786BC27D76DD}"/>
            </ac:spMkLst>
          </pc:spChg>
        </pc:sldLayoutChg>
        <pc:sldLayoutChg chg="modSp">
          <pc:chgData name="Vos-Beckers,Bianca B.L.L." userId="767acb9b-f668-429f-b52e-bf151984a7b0" providerId="ADAL" clId="{6C9F1C04-6AFC-B84E-A686-56C14A26955E}" dt="2023-03-08T10:21:30.248" v="18" actId="255"/>
          <pc:sldLayoutMkLst>
            <pc:docMk/>
            <pc:sldMasterMk cId="3299562382" sldId="2147483821"/>
            <pc:sldLayoutMk cId="3178633478" sldId="2147483873"/>
          </pc:sldLayoutMkLst>
          <pc:spChg chg="mod">
            <ac:chgData name="Vos-Beckers,Bianca B.L.L." userId="767acb9b-f668-429f-b52e-bf151984a7b0" providerId="ADAL" clId="{6C9F1C04-6AFC-B84E-A686-56C14A26955E}" dt="2023-03-08T10:21:30.248" v="18" actId="255"/>
            <ac:spMkLst>
              <pc:docMk/>
              <pc:sldMasterMk cId="3299562382" sldId="2147483821"/>
              <pc:sldLayoutMk cId="3178633478" sldId="2147483873"/>
              <ac:spMk id="6" creationId="{18C29D4F-76D7-F94D-AD51-F36087CA24D1}"/>
            </ac:spMkLst>
          </pc:spChg>
        </pc:sldLayoutChg>
      </pc:sldMasterChg>
    </pc:docChg>
  </pc:docChgLst>
  <pc:docChgLst>
    <pc:chgData name="Vos-Beckers,Bianca B.L.L." userId="767acb9b-f668-429f-b52e-bf151984a7b0" providerId="ADAL" clId="{EC869BAC-5697-7041-934D-BDCC3C0CB5B4}"/>
    <pc:docChg chg="undo custSel modMainMaster">
      <pc:chgData name="Vos-Beckers,Bianca B.L.L." userId="767acb9b-f668-429f-b52e-bf151984a7b0" providerId="ADAL" clId="{EC869BAC-5697-7041-934D-BDCC3C0CB5B4}" dt="2023-11-02T07:33:25.805" v="37" actId="255"/>
      <pc:docMkLst>
        <pc:docMk/>
      </pc:docMkLst>
      <pc:sldMasterChg chg="modSp mod modSldLayout">
        <pc:chgData name="Vos-Beckers,Bianca B.L.L." userId="767acb9b-f668-429f-b52e-bf151984a7b0" providerId="ADAL" clId="{EC869BAC-5697-7041-934D-BDCC3C0CB5B4}" dt="2023-11-02T07:33:25.805" v="37" actId="255"/>
        <pc:sldMasterMkLst>
          <pc:docMk/>
          <pc:sldMasterMk cId="3299562382" sldId="2147483821"/>
        </pc:sldMasterMkLst>
        <pc:spChg chg="mod">
          <ac:chgData name="Vos-Beckers,Bianca B.L.L." userId="767acb9b-f668-429f-b52e-bf151984a7b0" providerId="ADAL" clId="{EC869BAC-5697-7041-934D-BDCC3C0CB5B4}" dt="2023-11-02T07:32:11.212" v="14" actId="2711"/>
          <ac:spMkLst>
            <pc:docMk/>
            <pc:sldMasterMk cId="3299562382" sldId="2147483821"/>
            <ac:spMk id="3" creationId="{00000000-0000-0000-0000-000000000000}"/>
          </ac:spMkLst>
        </pc:spChg>
        <pc:sldLayoutChg chg="modSp mod">
          <pc:chgData name="Vos-Beckers,Bianca B.L.L." userId="767acb9b-f668-429f-b52e-bf151984a7b0" providerId="ADAL" clId="{EC869BAC-5697-7041-934D-BDCC3C0CB5B4}" dt="2023-11-02T07:33:06.837" v="31" actId="15"/>
          <pc:sldLayoutMkLst>
            <pc:docMk/>
            <pc:sldMasterMk cId="3299562382" sldId="2147483821"/>
            <pc:sldLayoutMk cId="4130621892" sldId="2147483823"/>
          </pc:sldLayoutMkLst>
          <pc:spChg chg="mod">
            <ac:chgData name="Vos-Beckers,Bianca B.L.L." userId="767acb9b-f668-429f-b52e-bf151984a7b0" providerId="ADAL" clId="{EC869BAC-5697-7041-934D-BDCC3C0CB5B4}" dt="2023-11-02T07:33:06.837" v="31" actId="15"/>
            <ac:spMkLst>
              <pc:docMk/>
              <pc:sldMasterMk cId="3299562382" sldId="2147483821"/>
              <pc:sldLayoutMk cId="4130621892" sldId="2147483823"/>
              <ac:spMk id="3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C869BAC-5697-7041-934D-BDCC3C0CB5B4}" dt="2023-11-02T07:33:25.805" v="37" actId="255"/>
          <pc:sldLayoutMkLst>
            <pc:docMk/>
            <pc:sldMasterMk cId="3299562382" sldId="2147483821"/>
            <pc:sldLayoutMk cId="2980278027" sldId="2147483825"/>
          </pc:sldLayoutMkLst>
          <pc:spChg chg="mod">
            <ac:chgData name="Vos-Beckers,Bianca B.L.L." userId="767acb9b-f668-429f-b52e-bf151984a7b0" providerId="ADAL" clId="{EC869BAC-5697-7041-934D-BDCC3C0CB5B4}" dt="2023-11-02T07:33:20.735" v="34" actId="255"/>
            <ac:spMkLst>
              <pc:docMk/>
              <pc:sldMasterMk cId="3299562382" sldId="2147483821"/>
              <pc:sldLayoutMk cId="2980278027" sldId="2147483825"/>
              <ac:spMk id="3" creationId="{00000000-0000-0000-0000-000000000000}"/>
            </ac:spMkLst>
          </pc:spChg>
          <pc:spChg chg="mod">
            <ac:chgData name="Vos-Beckers,Bianca B.L.L." userId="767acb9b-f668-429f-b52e-bf151984a7b0" providerId="ADAL" clId="{EC869BAC-5697-7041-934D-BDCC3C0CB5B4}" dt="2023-11-02T07:33:25.805" v="37" actId="255"/>
            <ac:spMkLst>
              <pc:docMk/>
              <pc:sldMasterMk cId="3299562382" sldId="2147483821"/>
              <pc:sldLayoutMk cId="2980278027" sldId="2147483825"/>
              <ac:spMk id="4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C869BAC-5697-7041-934D-BDCC3C0CB5B4}" dt="2023-11-02T07:32:00.778" v="13" actId="2711"/>
          <pc:sldLayoutMkLst>
            <pc:docMk/>
            <pc:sldMasterMk cId="3299562382" sldId="2147483821"/>
            <pc:sldLayoutMk cId="0" sldId="2147483832"/>
          </pc:sldLayoutMkLst>
          <pc:spChg chg="mod">
            <ac:chgData name="Vos-Beckers,Bianca B.L.L." userId="767acb9b-f668-429f-b52e-bf151984a7b0" providerId="ADAL" clId="{EC869BAC-5697-7041-934D-BDCC3C0CB5B4}" dt="2023-11-02T07:32:00.778" v="13" actId="2711"/>
            <ac:spMkLst>
              <pc:docMk/>
              <pc:sldMasterMk cId="3299562382" sldId="2147483821"/>
              <pc:sldLayoutMk cId="0" sldId="2147483832"/>
              <ac:spMk id="12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C869BAC-5697-7041-934D-BDCC3C0CB5B4}" dt="2023-11-02T07:32:56.914" v="29" actId="20577"/>
          <pc:sldLayoutMkLst>
            <pc:docMk/>
            <pc:sldMasterMk cId="3299562382" sldId="2147483821"/>
            <pc:sldLayoutMk cId="0" sldId="2147483833"/>
          </pc:sldLayoutMkLst>
          <pc:spChg chg="mod">
            <ac:chgData name="Vos-Beckers,Bianca B.L.L." userId="767acb9b-f668-429f-b52e-bf151984a7b0" providerId="ADAL" clId="{EC869BAC-5697-7041-934D-BDCC3C0CB5B4}" dt="2023-11-02T07:32:56.914" v="29" actId="20577"/>
            <ac:spMkLst>
              <pc:docMk/>
              <pc:sldMasterMk cId="3299562382" sldId="2147483821"/>
              <pc:sldLayoutMk cId="0" sldId="2147483833"/>
              <ac:spMk id="14" creationId="{00000000-0000-0000-0000-000000000000}"/>
            </ac:spMkLst>
          </pc:spChg>
        </pc:sldLayoutChg>
        <pc:sldLayoutChg chg="modSp mod">
          <pc:chgData name="Vos-Beckers,Bianca B.L.L." userId="767acb9b-f668-429f-b52e-bf151984a7b0" providerId="ADAL" clId="{EC869BAC-5697-7041-934D-BDCC3C0CB5B4}" dt="2023-11-02T07:32:26.605" v="16" actId="15"/>
          <pc:sldLayoutMkLst>
            <pc:docMk/>
            <pc:sldMasterMk cId="3299562382" sldId="2147483821"/>
            <pc:sldLayoutMk cId="0" sldId="2147483834"/>
          </pc:sldLayoutMkLst>
          <pc:spChg chg="mod">
            <ac:chgData name="Vos-Beckers,Bianca B.L.L." userId="767acb9b-f668-429f-b52e-bf151984a7b0" providerId="ADAL" clId="{EC869BAC-5697-7041-934D-BDCC3C0CB5B4}" dt="2023-11-02T07:32:26.605" v="16" actId="15"/>
            <ac:spMkLst>
              <pc:docMk/>
              <pc:sldMasterMk cId="3299562382" sldId="2147483821"/>
              <pc:sldLayoutMk cId="0" sldId="2147483834"/>
              <ac:spMk id="12" creationId="{00000000-0000-0000-0000-000000000000}"/>
            </ac:spMkLst>
          </pc:spChg>
        </pc:sldLayoutChg>
      </pc:sldMasterChg>
    </pc:docChg>
  </pc:docChgLst>
</pc:chgInfo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845046B-E3A6-4E43-9D24-8C38ABDF8202}" type="datetimeFigureOut">
              <a:rPr lang="nl-NL">
                <a:latin typeface="Roboto" panose="02000000000000000000" pitchFamily="2" charset="0"/>
              </a:rPr>
              <a:t>02-11-2023</a:t>
            </a:fld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 dirty="0">
              <a:latin typeface="Roboto" panose="02000000000000000000" pitchFamily="2" charset="0"/>
            </a:endParaRPr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6D2CFB6-CBE2-1D40-B0FD-77D0D9479B87}" type="slidenum">
              <a:rPr>
                <a:latin typeface="Roboto" panose="02000000000000000000" pitchFamily="2" charset="0"/>
              </a:rPr>
              <a:t>‹nr.›</a:t>
            </a:fld>
            <a:endParaRPr lang="nl-NL" dirty="0"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842573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01181FFB-193A-004A-8F01-EDDF22D7C2C9}" type="datetimeFigureOut">
              <a:rPr lang="nl-NL" smtClean="0"/>
              <a:pPr/>
              <a:t>02-11-2023</a:t>
            </a:fld>
            <a:endParaRPr lang="nl-NL" dirty="0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 dirty="0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dirty="0"/>
              <a:t>Klik om de tekststijl van het model te bewerken</a:t>
            </a:r>
          </a:p>
          <a:p>
            <a:pPr lvl="1"/>
            <a:r>
              <a:rPr lang="nl-NL" dirty="0"/>
              <a:t>Tweede niveau</a:t>
            </a:r>
          </a:p>
          <a:p>
            <a:pPr lvl="2"/>
            <a:r>
              <a:rPr lang="nl-NL" dirty="0"/>
              <a:t>Derde niveau</a:t>
            </a:r>
          </a:p>
          <a:p>
            <a:pPr lvl="3"/>
            <a:r>
              <a:rPr lang="nl-NL" dirty="0"/>
              <a:t>Vierde niveau</a:t>
            </a:r>
          </a:p>
          <a:p>
            <a:pPr lvl="4"/>
            <a:r>
              <a:rPr lang="nl-NL" dirty="0"/>
              <a:t>Vijfde niveau</a:t>
            </a:r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 b="0" i="0">
                <a:latin typeface="Roboto" panose="02000000000000000000" pitchFamily="2" charset="0"/>
              </a:defRPr>
            </a:lvl1pPr>
          </a:lstStyle>
          <a:p>
            <a:endParaRPr lang="nl-NL" dirty="0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 b="0" i="0">
                <a:latin typeface="Roboto" panose="02000000000000000000" pitchFamily="2" charset="0"/>
              </a:defRPr>
            </a:lvl1pPr>
          </a:lstStyle>
          <a:p>
            <a:fld id="{16E5B985-02CB-C043-BB52-8D24F3A71D81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80187491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1pPr>
    <a:lvl2pPr marL="4572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2pPr>
    <a:lvl3pPr marL="9144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3pPr>
    <a:lvl4pPr marL="13716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4pPr>
    <a:lvl5pPr marL="1828800" algn="l" defTabSz="914400" rtl="0" eaLnBrk="1" latinLnBrk="0" hangingPunct="1">
      <a:defRPr sz="1200" b="0" i="0" kern="1200">
        <a:solidFill>
          <a:schemeClr val="tx1"/>
        </a:solidFill>
        <a:latin typeface="Roboto" panose="02000000000000000000" pitchFamily="2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image" Target="../media/image5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4.emf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8.emf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page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Afbeelding 8">
            <a:extLst>
              <a:ext uri="{FF2B5EF4-FFF2-40B4-BE49-F238E27FC236}">
                <a16:creationId xmlns:a16="http://schemas.microsoft.com/office/drawing/2014/main" id="{60F246EA-2CA6-A949-8C74-EFA4609F5646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ln>
            <a:noFill/>
          </a:ln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84548843-C499-E245-95D4-C33008F15D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4" name="Tijdelijke aanduiding voor inhoud 1">
            <a:extLst>
              <a:ext uri="{FF2B5EF4-FFF2-40B4-BE49-F238E27FC236}">
                <a16:creationId xmlns:a16="http://schemas.microsoft.com/office/drawing/2014/main" id="{95FDD6F5-0480-CA47-B912-1C37A36ACC2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2400" y="2331719"/>
            <a:ext cx="8722799" cy="1743013"/>
          </a:xfrm>
        </p:spPr>
        <p:txBody>
          <a:bodyPr/>
          <a:lstStyle>
            <a:lvl1pPr>
              <a:buFontTx/>
              <a:buNone/>
              <a:defRPr sz="1800" b="0" i="0" baseline="0">
                <a:solidFill>
                  <a:schemeClr val="bg1"/>
                </a:solidFill>
                <a:latin typeface="Roboto" panose="02000000000000000000" pitchFamily="2" charset="0"/>
                <a:ea typeface="Roboto" panose="02000000000000000000" pitchFamily="2" charset="0"/>
              </a:defRPr>
            </a:lvl1pPr>
          </a:lstStyle>
          <a:p>
            <a:r>
              <a:rPr lang="en-GB" noProof="0" dirty="0"/>
              <a:t>Click to add text</a:t>
            </a:r>
          </a:p>
        </p:txBody>
      </p:sp>
      <p:pic>
        <p:nvPicPr>
          <p:cNvPr id="6" name="Afbeelding 5">
            <a:extLst>
              <a:ext uri="{FF2B5EF4-FFF2-40B4-BE49-F238E27FC236}">
                <a16:creationId xmlns:a16="http://schemas.microsoft.com/office/drawing/2014/main" id="{AC0CDD49-0FD6-854E-89FF-F346A5A3E36B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0800" y="190850"/>
            <a:ext cx="673100" cy="673100"/>
          </a:xfrm>
          <a:prstGeom prst="rect">
            <a:avLst/>
          </a:prstGeom>
        </p:spPr>
      </p:pic>
      <p:pic>
        <p:nvPicPr>
          <p:cNvPr id="10" name="Afbeelding 9">
            <a:extLst>
              <a:ext uri="{FF2B5EF4-FFF2-40B4-BE49-F238E27FC236}">
                <a16:creationId xmlns:a16="http://schemas.microsoft.com/office/drawing/2014/main" id="{9ED23263-E76C-E54E-98ED-25AF9146A9BD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64000" y="154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743415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losing-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hthoek 10">
            <a:extLst>
              <a:ext uri="{FF2B5EF4-FFF2-40B4-BE49-F238E27FC236}">
                <a16:creationId xmlns:a16="http://schemas.microsoft.com/office/drawing/2014/main" id="{B8A9C812-2E58-0645-A293-BECF92250576}"/>
              </a:ext>
            </a:extLst>
          </p:cNvPr>
          <p:cNvSpPr/>
          <p:nvPr userDrawn="1"/>
        </p:nvSpPr>
        <p:spPr>
          <a:xfrm>
            <a:off x="0" y="0"/>
            <a:ext cx="9144000" cy="4089600"/>
          </a:xfrm>
          <a:prstGeom prst="rect">
            <a:avLst/>
          </a:prstGeom>
          <a:solidFill>
            <a:srgbClr val="66336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nl-NL" b="0" i="0" dirty="0">
              <a:latin typeface="Roboto" panose="02000000000000000000" pitchFamily="2" charset="0"/>
            </a:endParaRPr>
          </a:p>
        </p:txBody>
      </p:sp>
      <p:sp>
        <p:nvSpPr>
          <p:cNvPr id="9" name="Tijdelijke aanduiding voor inhoud 1">
            <a:extLst>
              <a:ext uri="{FF2B5EF4-FFF2-40B4-BE49-F238E27FC236}">
                <a16:creationId xmlns:a16="http://schemas.microsoft.com/office/drawing/2014/main" id="{E6F7F96C-6BFF-6F43-9987-44ED1DB5F462}"/>
              </a:ext>
            </a:extLst>
          </p:cNvPr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buFontTx/>
              <a:buNone/>
              <a:defRPr b="0" i="0">
                <a:solidFill>
                  <a:schemeClr val="bg1"/>
                </a:solidFill>
              </a:defRPr>
            </a:lvl1pPr>
          </a:lstStyle>
          <a:p>
            <a:r>
              <a:rPr lang="en-GB" noProof="0" dirty="0"/>
              <a:t>Click to add text</a:t>
            </a:r>
          </a:p>
        </p:txBody>
      </p:sp>
      <p:sp>
        <p:nvSpPr>
          <p:cNvPr id="6" name="Tijdelijke aanduiding voor inhoud 3">
            <a:extLst>
              <a:ext uri="{FF2B5EF4-FFF2-40B4-BE49-F238E27FC236}">
                <a16:creationId xmlns:a16="http://schemas.microsoft.com/office/drawing/2014/main" id="{18C29D4F-76D7-F94D-AD51-F36087CA24D1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3443591" y="4272566"/>
            <a:ext cx="5509896" cy="673100"/>
          </a:xfrm>
        </p:spPr>
        <p:txBody>
          <a:bodyPr anchor="ctr" anchorCtr="0">
            <a:normAutofit/>
          </a:bodyPr>
          <a:lstStyle>
            <a:lvl1pPr marL="0" indent="0">
              <a:buFontTx/>
              <a:buNone/>
              <a:defRPr sz="1100" b="0" i="0">
                <a:latin typeface="Roboto" panose="02000000000000000000" pitchFamily="2" charset="0"/>
                <a:cs typeface="Arial"/>
              </a:defRPr>
            </a:lvl1pPr>
            <a:lvl2pPr marL="457200" indent="0">
              <a:buFontTx/>
              <a:buNone/>
              <a:defRPr sz="1200">
                <a:latin typeface="Arial"/>
                <a:cs typeface="Arial"/>
              </a:defRPr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Contact details (name, email address, etc..)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162C682D-2044-A54E-BC81-B1A23C4EDE2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863027" y="4240375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7863347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-page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Afbeelding 7">
            <a:extLst>
              <a:ext uri="{FF2B5EF4-FFF2-40B4-BE49-F238E27FC236}">
                <a16:creationId xmlns:a16="http://schemas.microsoft.com/office/drawing/2014/main" id="{A8308C1A-2923-C64E-B68B-9EEA862187A2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7" name="Titel 1">
            <a:extLst>
              <a:ext uri="{FF2B5EF4-FFF2-40B4-BE49-F238E27FC236}">
                <a16:creationId xmlns:a16="http://schemas.microsoft.com/office/drawing/2014/main" id="{651403BA-E744-2547-B84E-67A9F03F502F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1400400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b="0" i="0" cap="all" baseline="0">
                <a:solidFill>
                  <a:schemeClr val="bg1">
                    <a:alpha val="94000"/>
                  </a:schemeClr>
                </a:solidFill>
              </a:defRPr>
            </a:lvl1pPr>
          </a:lstStyle>
          <a:p>
            <a:r>
              <a:rPr lang="en-GB" noProof="0" dirty="0"/>
              <a:t>TITLE OF PRESENTATION</a:t>
            </a:r>
          </a:p>
        </p:txBody>
      </p:sp>
      <p:pic>
        <p:nvPicPr>
          <p:cNvPr id="11" name="Afbeelding 10">
            <a:extLst>
              <a:ext uri="{FF2B5EF4-FFF2-40B4-BE49-F238E27FC236}">
                <a16:creationId xmlns:a16="http://schemas.microsoft.com/office/drawing/2014/main" id="{B4035707-CD2A-8545-AD86-35C72830E857}"/>
              </a:ext>
            </a:extLst>
          </p:cNvPr>
          <p:cNvPicPr>
            <a:picLocks noChangeAspect="1"/>
          </p:cNvPicPr>
          <p:nvPr userDrawn="1"/>
        </p:nvPicPr>
        <p:blipFill>
          <a:blip r:embed="rId3"/>
          <a:srcRect/>
          <a:stretch/>
        </p:blipFill>
        <p:spPr>
          <a:xfrm>
            <a:off x="190800" y="190850"/>
            <a:ext cx="673100" cy="673100"/>
          </a:xfrm>
          <a:prstGeom prst="rect">
            <a:avLst/>
          </a:prstGeom>
        </p:spPr>
      </p:pic>
      <p:pic>
        <p:nvPicPr>
          <p:cNvPr id="13" name="Afbeelding 12">
            <a:extLst>
              <a:ext uri="{FF2B5EF4-FFF2-40B4-BE49-F238E27FC236}">
                <a16:creationId xmlns:a16="http://schemas.microsoft.com/office/drawing/2014/main" id="{F62A3FF3-9AB5-3943-B136-EB5007879CAE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64000" y="1548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75236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Afbeelding 4">
            <a:extLst>
              <a:ext uri="{FF2B5EF4-FFF2-40B4-BE49-F238E27FC236}">
                <a16:creationId xmlns:a16="http://schemas.microsoft.com/office/drawing/2014/main" id="{96776A1B-8BE3-374E-8847-A3810285CD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9143998" cy="5143498"/>
          </a:xfrm>
          <a:prstGeom prst="rect">
            <a:avLst/>
          </a:prstGeom>
        </p:spPr>
      </p:pic>
      <p:sp>
        <p:nvSpPr>
          <p:cNvPr id="4" name="Tijdelijke aanduiding voor afbeelding 4">
            <a:extLst>
              <a:ext uri="{FF2B5EF4-FFF2-40B4-BE49-F238E27FC236}">
                <a16:creationId xmlns:a16="http://schemas.microsoft.com/office/drawing/2014/main" id="{8AEE0225-7956-3A4F-8287-786BC27D76DD}"/>
              </a:ext>
            </a:extLst>
          </p:cNvPr>
          <p:cNvSpPr>
            <a:spLocks noGrp="1"/>
          </p:cNvSpPr>
          <p:nvPr>
            <p:ph type="pic" sz="quarter" idx="10" hasCustomPrompt="1"/>
          </p:nvPr>
        </p:nvSpPr>
        <p:spPr>
          <a:xfrm>
            <a:off x="0" y="1051200"/>
            <a:ext cx="9144000" cy="4107600"/>
          </a:xfrm>
          <a:blipFill>
            <a:blip r:embed="rId3"/>
            <a:stretch>
              <a:fillRect/>
            </a:stretch>
          </a:blipFill>
        </p:spPr>
        <p:txBody>
          <a:bodyPr tIns="1188000" anchor="t" anchorCtr="0">
            <a:normAutofit/>
          </a:bodyPr>
          <a:lstStyle>
            <a:lvl1pPr algn="ctr">
              <a:buNone/>
              <a:defRPr sz="1800" b="0" i="0">
                <a:solidFill>
                  <a:srgbClr val="663366"/>
                </a:solidFill>
              </a:defRPr>
            </a:lvl1pPr>
          </a:lstStyle>
          <a:p>
            <a:r>
              <a:rPr lang="en-GB" noProof="0" dirty="0"/>
              <a:t>Make your own Cover Sheet: click on the icon below and add you own picture</a:t>
            </a:r>
          </a:p>
        </p:txBody>
      </p:sp>
      <p:pic>
        <p:nvPicPr>
          <p:cNvPr id="7" name="Afbeelding 6">
            <a:extLst>
              <a:ext uri="{FF2B5EF4-FFF2-40B4-BE49-F238E27FC236}">
                <a16:creationId xmlns:a16="http://schemas.microsoft.com/office/drawing/2014/main" id="{484D0319-E68C-0346-9761-783130EF38E3}"/>
              </a:ext>
            </a:extLst>
          </p:cNvPr>
          <p:cNvPicPr>
            <a:picLocks noChangeAspect="1"/>
          </p:cNvPicPr>
          <p:nvPr userDrawn="1"/>
        </p:nvPicPr>
        <p:blipFill>
          <a:blip r:embed="rId4"/>
          <a:srcRect/>
          <a:stretch/>
        </p:blipFill>
        <p:spPr>
          <a:xfrm>
            <a:off x="863027" y="158400"/>
            <a:ext cx="1082675" cy="6762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2065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text-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128E000C-8FB7-9C49-BE79-9D80E18CEDFF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en-GB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>
                <a:latin typeface="Roboto Medium" panose="02000000000000000000" pitchFamily="2" charset="0"/>
                <a:ea typeface="Roboto Medium" panose="02000000000000000000" pitchFamily="2" charset="0"/>
              </a:defRPr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>
              <a:defRPr>
                <a:latin typeface="Roboto" panose="02000000000000000000" pitchFamily="2" charset="0"/>
                <a:ea typeface="Roboto" panose="02000000000000000000" pitchFamily="2" charset="0"/>
              </a:defRPr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text-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AF0156F6-E8ED-5348-BC5C-2101E739D5A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1" y="0"/>
            <a:ext cx="9143998" cy="5143498"/>
          </a:xfrm>
          <a:prstGeom prst="rect">
            <a:avLst/>
          </a:prstGeom>
        </p:spPr>
      </p:pic>
      <p:sp>
        <p:nvSpPr>
          <p:cNvPr id="9" name="Tijdelijke aanduiding voor voettekst 5"/>
          <p:cNvSpPr>
            <a:spLocks noGrp="1"/>
          </p:cNvSpPr>
          <p:nvPr>
            <p:ph type="ftr" sz="quarter" idx="11"/>
          </p:nvPr>
        </p:nvSpPr>
        <p:spPr>
          <a:xfrm>
            <a:off x="1492468" y="4630341"/>
            <a:ext cx="6366115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endParaRPr lang="nl-NL" dirty="0"/>
          </a:p>
        </p:txBody>
      </p:sp>
      <p:sp>
        <p:nvSpPr>
          <p:cNvPr id="10" name="Tijdelijke aanduiding voor dianummer 6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>
                <a:solidFill>
                  <a:srgbClr val="FFFFFF"/>
                </a:solidFill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492468" y="1137600"/>
            <a:ext cx="7440928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2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2467" y="2044800"/>
            <a:ext cx="7440929" cy="2534400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ver-Sheet-text-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Afbeelding 10">
            <a:extLst>
              <a:ext uri="{FF2B5EF4-FFF2-40B4-BE49-F238E27FC236}">
                <a16:creationId xmlns:a16="http://schemas.microsoft.com/office/drawing/2014/main" id="{31483F4D-8F76-C74B-A272-983347FFA78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</p:spPr>
      </p:pic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494000" y="4630341"/>
            <a:ext cx="6364800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13" name="Titel 1"/>
          <p:cNvSpPr>
            <a:spLocks noGrp="1"/>
          </p:cNvSpPr>
          <p:nvPr>
            <p:ph type="title" hasCustomPrompt="1"/>
          </p:nvPr>
        </p:nvSpPr>
        <p:spPr>
          <a:xfrm>
            <a:off x="1494000" y="1136590"/>
            <a:ext cx="7439396" cy="857250"/>
          </a:xfrm>
          <a:prstGeom prst="rect">
            <a:avLst/>
          </a:prstGeom>
        </p:spPr>
        <p:txBody>
          <a:bodyPr/>
          <a:lstStyle>
            <a:lvl1pPr algn="r">
              <a:defRPr b="0" i="0"/>
            </a:lvl1pPr>
          </a:lstStyle>
          <a:p>
            <a:r>
              <a:rPr lang="en-GB" noProof="0" dirty="0"/>
              <a:t>Title of presentation</a:t>
            </a:r>
          </a:p>
        </p:txBody>
      </p:sp>
      <p:sp>
        <p:nvSpPr>
          <p:cNvPr id="14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1494000" y="2044800"/>
            <a:ext cx="7439396" cy="2535583"/>
          </a:xfrm>
        </p:spPr>
        <p:txBody>
          <a:bodyPr/>
          <a:lstStyle>
            <a:lvl1pPr algn="r"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 algn="r"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  <a:lvl3pPr algn="r">
              <a:defRPr/>
            </a:lvl3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inuation-page-title-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jdelijke aanduiding voor inhoud 2"/>
          <p:cNvSpPr>
            <a:spLocks noGrp="1"/>
          </p:cNvSpPr>
          <p:nvPr>
            <p:ph idx="1" hasCustomPrompt="1"/>
          </p:nvPr>
        </p:nvSpPr>
        <p:spPr>
          <a:xfrm>
            <a:off x="212400" y="1200151"/>
            <a:ext cx="8722799" cy="2874582"/>
          </a:xfrm>
        </p:spPr>
        <p:txBody>
          <a:bodyPr/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>
                <a:latin typeface="Roboto" panose="02000000000000000000" pitchFamily="2" charset="0"/>
                <a:ea typeface="Roboto" panose="02000000000000000000" pitchFamily="2" charset="0"/>
              </a:defRPr>
            </a:lvl2pPr>
          </a:lstStyle>
          <a:p>
            <a:pPr lvl="0"/>
            <a:r>
              <a:rPr lang="en-GB" noProof="0" dirty="0"/>
              <a:t>Click to add text</a:t>
            </a:r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  <p:sp>
        <p:nvSpPr>
          <p:cNvPr id="7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09344" y="4630341"/>
            <a:ext cx="6249456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8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E2EE66E6-DAAA-514E-8E4A-56C847E2AF07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r>
              <a:rPr lang="en-GB" noProof="0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1306218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Continuation-page-title-2-objec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>
            <a:normAutofit/>
          </a:bodyPr>
          <a:lstStyle>
            <a:lvl1pPr>
              <a:defRPr sz="2800" b="0" i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 hasCustomPrompt="1"/>
          </p:nvPr>
        </p:nvSpPr>
        <p:spPr>
          <a:xfrm>
            <a:off x="212400" y="1200151"/>
            <a:ext cx="4284000" cy="2894954"/>
          </a:xfrm>
        </p:spPr>
        <p:txBody>
          <a:bodyPr>
            <a:normAutofit/>
          </a:bodyPr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add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 dirty="0"/>
              <a:t>Second level</a:t>
            </a:r>
          </a:p>
          <a:p>
            <a:pPr lvl="2"/>
            <a:endParaRPr lang="en-GB" noProof="0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 hasCustomPrompt="1"/>
          </p:nvPr>
        </p:nvSpPr>
        <p:spPr>
          <a:xfrm>
            <a:off x="4648199" y="1200150"/>
            <a:ext cx="4283401" cy="2894955"/>
          </a:xfrm>
        </p:spPr>
        <p:txBody>
          <a:bodyPr>
            <a:normAutofit/>
          </a:bodyPr>
          <a:lstStyle>
            <a:lvl1pPr>
              <a:defRPr sz="20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  <a:lvl2pPr>
              <a:defRPr sz="1800" b="0" i="0"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GB" noProof="0" dirty="0"/>
              <a:t>Click to add </a:t>
            </a:r>
            <a:r>
              <a:rPr lang="en-GB" noProof="0" dirty="0" err="1"/>
              <a:t>tekst</a:t>
            </a:r>
            <a:endParaRPr lang="en-GB" noProof="0" dirty="0"/>
          </a:p>
          <a:p>
            <a:pPr lvl="1"/>
            <a:r>
              <a:rPr lang="en-GB" noProof="0"/>
              <a:t>Second level</a:t>
            </a:r>
          </a:p>
          <a:p>
            <a:pPr lvl="2"/>
            <a:endParaRPr lang="en-GB" noProof="0" dirty="0"/>
          </a:p>
        </p:txBody>
      </p:sp>
      <p:sp>
        <p:nvSpPr>
          <p:cNvPr id="8" name="Tijdelijke aanduiding voor voettekst 4"/>
          <p:cNvSpPr>
            <a:spLocks noGrp="1"/>
          </p:cNvSpPr>
          <p:nvPr>
            <p:ph type="ftr" sz="quarter" idx="11"/>
          </p:nvPr>
        </p:nvSpPr>
        <p:spPr>
          <a:xfrm>
            <a:off x="1609344" y="4630341"/>
            <a:ext cx="6249456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endParaRPr lang="nl-NL" dirty="0"/>
          </a:p>
        </p:txBody>
      </p:sp>
      <p:sp>
        <p:nvSpPr>
          <p:cNvPr id="9" name="Tijdelijke aanduiding voor dianummer 5"/>
          <p:cNvSpPr>
            <a:spLocks noGrp="1"/>
          </p:cNvSpPr>
          <p:nvPr>
            <p:ph type="sldNum" sz="quarter" idx="12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/>
          <a:lstStyle>
            <a:lvl1pPr>
              <a:defRPr b="0" i="0"/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  <p:sp>
        <p:nvSpPr>
          <p:cNvPr id="5" name="Tekstvak 4">
            <a:extLst>
              <a:ext uri="{FF2B5EF4-FFF2-40B4-BE49-F238E27FC236}">
                <a16:creationId xmlns:a16="http://schemas.microsoft.com/office/drawing/2014/main" id="{F6961271-B8AB-7E4E-8ED9-51C3D68B8AEB}"/>
              </a:ext>
            </a:extLst>
          </p:cNvPr>
          <p:cNvSpPr txBox="1"/>
          <p:nvPr userDrawn="1"/>
        </p:nvSpPr>
        <p:spPr>
          <a:xfrm>
            <a:off x="4237463" y="880946"/>
            <a:ext cx="0" cy="0"/>
          </a:xfrm>
          <a:prstGeom prst="rect">
            <a:avLst/>
          </a:prstGeom>
        </p:spPr>
        <p:txBody>
          <a:bodyPr vert="horz" wrap="none" lIns="91440" tIns="45720" rIns="91440" bIns="45720" rtlCol="0" anchor="t">
            <a:normAutofit fontScale="25000" lnSpcReduction="20000"/>
          </a:bodyPr>
          <a:lstStyle/>
          <a:p>
            <a:pPr algn="l"/>
            <a:endParaRPr lang="nl-NL" b="0" i="0" dirty="0">
              <a:solidFill>
                <a:srgbClr val="C00000"/>
              </a:solidFill>
              <a:latin typeface="Roboto" panose="02000000000000000000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027802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Continuation-page-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 hasCustomPrompt="1"/>
          </p:nvPr>
        </p:nvSpPr>
        <p:spPr>
          <a:xfrm>
            <a:off x="1792288" y="3600450"/>
            <a:ext cx="5486400" cy="425450"/>
          </a:xfrm>
          <a:prstGeom prst="rect">
            <a:avLst/>
          </a:prstGeom>
        </p:spPr>
        <p:txBody>
          <a:bodyPr anchor="b">
            <a:noAutofit/>
          </a:bodyPr>
          <a:lstStyle>
            <a:lvl1pPr algn="l">
              <a:defRPr sz="1800" b="0" i="0"/>
            </a:lvl1pPr>
          </a:lstStyle>
          <a:p>
            <a:r>
              <a:rPr lang="en-GB" noProof="0" dirty="0"/>
              <a:t>Title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 hasCustomPrompt="1"/>
          </p:nvPr>
        </p:nvSpPr>
        <p:spPr>
          <a:xfrm>
            <a:off x="1792288" y="460375"/>
            <a:ext cx="5486400" cy="3086100"/>
          </a:xfrm>
        </p:spPr>
        <p:txBody>
          <a:bodyPr>
            <a:normAutofit/>
          </a:bodyPr>
          <a:lstStyle>
            <a:lvl1pPr marL="0" indent="0">
              <a:buNone/>
              <a:defRPr sz="2800" b="0" i="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GB" noProof="0" dirty="0"/>
              <a:t>Picture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 hasCustomPrompt="1"/>
          </p:nvPr>
        </p:nvSpPr>
        <p:spPr>
          <a:xfrm>
            <a:off x="1792288" y="4025900"/>
            <a:ext cx="5486400" cy="603250"/>
          </a:xfrm>
        </p:spPr>
        <p:txBody>
          <a:bodyPr/>
          <a:lstStyle>
            <a:lvl1pPr marL="0" indent="0">
              <a:buNone/>
              <a:defRPr sz="1400" b="0" i="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GB" noProof="0" dirty="0"/>
              <a:t>Click to add text</a:t>
            </a:r>
          </a:p>
        </p:txBody>
      </p:sp>
    </p:spTree>
    <p:extLst>
      <p:ext uri="{BB962C8B-B14F-4D97-AF65-F5344CB8AC3E}">
        <p14:creationId xmlns:p14="http://schemas.microsoft.com/office/powerpoint/2010/main" val="322093931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jp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Afbeelding 6">
            <a:extLst>
              <a:ext uri="{FF2B5EF4-FFF2-40B4-BE49-F238E27FC236}">
                <a16:creationId xmlns:a16="http://schemas.microsoft.com/office/drawing/2014/main" id="{6A4BE0C7-2FE7-174E-903D-40F0075BB41D}"/>
              </a:ext>
            </a:extLst>
          </p:cNvPr>
          <p:cNvPicPr>
            <a:picLocks noChangeAspect="1"/>
          </p:cNvPicPr>
          <p:nvPr userDrawn="1"/>
        </p:nvPicPr>
        <p:blipFill>
          <a:blip r:embed="rId12"/>
          <a:srcRect/>
          <a:stretch/>
        </p:blipFill>
        <p:spPr>
          <a:xfrm>
            <a:off x="0" y="0"/>
            <a:ext cx="9144000" cy="5143500"/>
          </a:xfrm>
          <a:prstGeom prst="rect">
            <a:avLst/>
          </a:prstGeom>
          <a:noFill/>
        </p:spPr>
      </p:pic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212400" y="206375"/>
            <a:ext cx="8722800" cy="857250"/>
          </a:xfrm>
          <a:prstGeom prst="rect">
            <a:avLst/>
          </a:prstGeom>
        </p:spPr>
        <p:txBody>
          <a:bodyPr vert="horz" lIns="90000" tIns="45720" rIns="91440" bIns="45720" rtlCol="0" anchor="ctr">
            <a:normAutofit/>
          </a:bodyPr>
          <a:lstStyle/>
          <a:p>
            <a:r>
              <a:rPr lang="en-GB" noProof="0" dirty="0"/>
              <a:t>Title of presentation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212400" y="1200151"/>
            <a:ext cx="8722799" cy="287458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 noProof="0" dirty="0"/>
              <a:t>Click to add text</a:t>
            </a:r>
          </a:p>
          <a:p>
            <a:pPr lvl="1"/>
            <a:endParaRPr lang="en-GB" sz="1800" noProof="0" dirty="0">
              <a:latin typeface="Roboto" panose="02000000000000000000" pitchFamily="2" charset="0"/>
              <a:ea typeface="Roboto" panose="02000000000000000000" pitchFamily="2" charset="0"/>
            </a:endParaRPr>
          </a:p>
          <a:p>
            <a:pPr lvl="2"/>
            <a:endParaRPr lang="en-GB" noProof="0" dirty="0"/>
          </a:p>
        </p:txBody>
      </p:sp>
      <p:sp>
        <p:nvSpPr>
          <p:cNvPr id="10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1609344" y="4630341"/>
            <a:ext cx="6249456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endParaRPr lang="nl-NL" dirty="0"/>
          </a:p>
        </p:txBody>
      </p:sp>
      <p:sp>
        <p:nvSpPr>
          <p:cNvPr id="11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103600" y="4629600"/>
            <a:ext cx="829797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0" i="0">
                <a:solidFill>
                  <a:schemeClr val="tx1">
                    <a:tint val="75000"/>
                  </a:schemeClr>
                </a:solidFill>
                <a:latin typeface="Roboto" panose="02000000000000000000" pitchFamily="2" charset="0"/>
                <a:ea typeface="Roboto" panose="02000000000000000000" pitchFamily="2" charset="0"/>
                <a:cs typeface="Arial"/>
              </a:defRPr>
            </a:lvl1pPr>
          </a:lstStyle>
          <a:p>
            <a:fld id="{CC1A7FFB-7E9A-E347-8F80-8E2C647B3625}" type="slidenum">
              <a:rPr lang="nl-NL" smtClean="0"/>
              <a:pPr/>
              <a:t>‹nr.›</a:t>
            </a:fld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995623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1" r:id="rId1"/>
    <p:sldLayoutId id="2147483872" r:id="rId2"/>
    <p:sldLayoutId id="2147483858" r:id="rId3"/>
    <p:sldLayoutId id="2147483832" r:id="rId4"/>
    <p:sldLayoutId id="2147483834" r:id="rId5"/>
    <p:sldLayoutId id="2147483833" r:id="rId6"/>
    <p:sldLayoutId id="2147483823" r:id="rId7"/>
    <p:sldLayoutId id="2147483825" r:id="rId8"/>
    <p:sldLayoutId id="2147483830" r:id="rId9"/>
    <p:sldLayoutId id="2147483873" r:id="rId10"/>
  </p:sldLayoutIdLst>
  <p:txStyles>
    <p:titleStyle>
      <a:lvl1pPr algn="l" defTabSz="457200" rtl="0" eaLnBrk="1" latinLnBrk="0" hangingPunct="1">
        <a:spcBef>
          <a:spcPct val="0"/>
        </a:spcBef>
        <a:buNone/>
        <a:defRPr sz="2800" b="0" i="0" kern="1200" baseline="0">
          <a:solidFill>
            <a:srgbClr val="660066"/>
          </a:solidFill>
          <a:latin typeface="Roboto Medium" panose="02000000000000000000" pitchFamily="2" charset="0"/>
          <a:ea typeface="Roboto Medium" panose="02000000000000000000" pitchFamily="2" charset="0"/>
          <a:cs typeface="Arial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2000" b="0" i="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Arial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1800" kern="1200">
          <a:solidFill>
            <a:schemeClr val="tx1"/>
          </a:solidFill>
          <a:latin typeface="Roboto" panose="02000000000000000000" pitchFamily="2" charset="0"/>
          <a:ea typeface="Roboto" panose="02000000000000000000" pitchFamily="2" charset="0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hyperlink" Target="https://fontys.nl/huisstijl/" TargetMode="External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BEBE431-49CA-DE4A-8121-19EDE8133C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492468" y="1027872"/>
            <a:ext cx="7441200" cy="857250"/>
          </a:xfrm>
        </p:spPr>
        <p:txBody>
          <a:bodyPr/>
          <a:lstStyle/>
          <a:p>
            <a:r>
              <a:rPr lang="en-GB" dirty="0"/>
              <a:t>Information and explanation</a:t>
            </a:r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6A83B989-1B17-AA47-8527-58FCBF6BC0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492468" y="1935072"/>
            <a:ext cx="7441200" cy="31002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GB" sz="1200" dirty="0"/>
              <a:t>This is our </a:t>
            </a:r>
            <a:r>
              <a:rPr lang="en-GB" sz="1200" u="sng" dirty="0"/>
              <a:t>default PowerPoint</a:t>
            </a:r>
            <a:r>
              <a:rPr lang="en-GB" sz="1200" dirty="0"/>
              <a:t>.</a:t>
            </a:r>
          </a:p>
          <a:p>
            <a:endParaRPr lang="en-GB" sz="1200" dirty="0"/>
          </a:p>
          <a:p>
            <a:r>
              <a:rPr lang="en-GB" sz="1200" dirty="0"/>
              <a:t>There is a title page, cover page and continuation page available</a:t>
            </a:r>
          </a:p>
          <a:p>
            <a:r>
              <a:rPr lang="en-GB" sz="1200" dirty="0"/>
              <a:t>You see different choices for each part. The choice is yours.</a:t>
            </a:r>
          </a:p>
          <a:p>
            <a:r>
              <a:rPr lang="en-GB" sz="1200" dirty="0"/>
              <a:t>You can delete the options you don't use</a:t>
            </a:r>
          </a:p>
          <a:p>
            <a:r>
              <a:rPr lang="en-GB" sz="1200" dirty="0"/>
              <a:t>Add Diamodel or template page? Choose in menu 'start' =&gt; click on 'new slide' and choose from the various templates in Fontys style.</a:t>
            </a:r>
          </a:p>
          <a:p>
            <a:pPr marL="0" indent="0">
              <a:buNone/>
            </a:pPr>
            <a:endParaRPr lang="en-GB" sz="1200" dirty="0"/>
          </a:p>
          <a:p>
            <a:r>
              <a:rPr lang="en-GB" sz="1200" dirty="0"/>
              <a:t>Other PowerPoints: General presentation LLO / Fontys Pro or digital teaching material (Dutch/Eng).</a:t>
            </a:r>
          </a:p>
          <a:p>
            <a:r>
              <a:rPr lang="en-GB" sz="1200" dirty="0"/>
              <a:t>Go to File - New and make your choice.</a:t>
            </a:r>
          </a:p>
          <a:p>
            <a:pPr marL="0" indent="0">
              <a:buNone/>
            </a:pPr>
            <a:r>
              <a:rPr lang="en-GB" sz="1200" dirty="0"/>
              <a:t> </a:t>
            </a:r>
          </a:p>
          <a:p>
            <a:r>
              <a:rPr lang="en-GB" sz="1200" dirty="0"/>
              <a:t>For more information go to </a:t>
            </a:r>
            <a:r>
              <a:rPr lang="en-GB" sz="1200" dirty="0">
                <a:solidFill>
                  <a:schemeClr val="accent2"/>
                </a:solidFill>
                <a:hlinkClick r:id="rId2"/>
              </a:rPr>
              <a:t>fontys.nl/huisstijl</a:t>
            </a:r>
            <a:r>
              <a:rPr lang="en-GB" sz="1200" dirty="0">
                <a:solidFill>
                  <a:schemeClr val="accent2"/>
                </a:solidFill>
              </a:rPr>
              <a:t> </a:t>
            </a:r>
            <a:r>
              <a:rPr lang="en-GB" sz="1200" dirty="0"/>
              <a:t>or send an email to huisstijl@fontys.nl</a:t>
            </a:r>
          </a:p>
        </p:txBody>
      </p:sp>
    </p:spTree>
    <p:extLst>
      <p:ext uri="{BB962C8B-B14F-4D97-AF65-F5344CB8AC3E}">
        <p14:creationId xmlns:p14="http://schemas.microsoft.com/office/powerpoint/2010/main" val="2589780131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251E271C-EE04-4B4D-B1BC-F39D96E2F7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jdelijke aanduiding voor afbeelding 5">
            <a:extLst>
              <a:ext uri="{FF2B5EF4-FFF2-40B4-BE49-F238E27FC236}">
                <a16:creationId xmlns:a16="http://schemas.microsoft.com/office/drawing/2014/main" id="{8E4175D3-8080-7648-84E0-A7814DB169F3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7" name="Tijdelijke aanduiding voor tekst 6">
            <a:extLst>
              <a:ext uri="{FF2B5EF4-FFF2-40B4-BE49-F238E27FC236}">
                <a16:creationId xmlns:a16="http://schemas.microsoft.com/office/drawing/2014/main" id="{553D63A5-10A0-174E-945C-D254BE2F15EA}"/>
              </a:ext>
            </a:extLst>
          </p:cNvPr>
          <p:cNvSpPr>
            <a:spLocks noGrp="1"/>
          </p:cNvSpPr>
          <p:nvPr>
            <p:ph type="body"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90329990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inhoud 1">
            <a:extLst>
              <a:ext uri="{FF2B5EF4-FFF2-40B4-BE49-F238E27FC236}">
                <a16:creationId xmlns:a16="http://schemas.microsoft.com/office/drawing/2014/main" id="{0180B26A-790E-2F49-B1BB-AA7E296352F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0BE24B6D-7666-C64C-BFC1-DDEBC2E1DEC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25633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AAFAB7D2-2F45-CB46-9DBC-5724147DE48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DA09C5F7-5996-1E43-B3A9-E7D8F8AF39D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cxnSp>
        <p:nvCxnSpPr>
          <p:cNvPr id="4" name="Rechte verbindingslijn 3">
            <a:extLst>
              <a:ext uri="{FF2B5EF4-FFF2-40B4-BE49-F238E27FC236}">
                <a16:creationId xmlns:a16="http://schemas.microsoft.com/office/drawing/2014/main" id="{910AB808-662F-3547-9F7C-8ADF4A6171FB}"/>
              </a:ext>
            </a:extLst>
          </p:cNvPr>
          <p:cNvCxnSpPr/>
          <p:nvPr/>
        </p:nvCxnSpPr>
        <p:spPr>
          <a:xfrm>
            <a:off x="212400" y="2247922"/>
            <a:ext cx="8722800" cy="0"/>
          </a:xfrm>
          <a:prstGeom prst="line">
            <a:avLst/>
          </a:prstGeom>
          <a:ln w="19050">
            <a:solidFill>
              <a:schemeClr val="bg1"/>
            </a:solidFill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292213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CB2BC629-435A-8640-907A-40AA00FE4C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73593143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jdelijke aanduiding voor afbeelding 3">
            <a:extLst>
              <a:ext uri="{FF2B5EF4-FFF2-40B4-BE49-F238E27FC236}">
                <a16:creationId xmlns:a16="http://schemas.microsoft.com/office/drawing/2014/main" id="{DFCDC492-94D9-BC4E-800C-20EBD6E8C1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292383293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el 5">
            <a:extLst>
              <a:ext uri="{FF2B5EF4-FFF2-40B4-BE49-F238E27FC236}">
                <a16:creationId xmlns:a16="http://schemas.microsoft.com/office/drawing/2014/main" id="{65712732-01B7-504B-BF98-D51FB641B80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5F33292C-6CEB-274B-8B62-C2182D23130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895369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DF86E98-B1D4-5446-8B57-679150C4261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Tijdelijke aanduiding voor inhoud 2">
            <a:extLst>
              <a:ext uri="{FF2B5EF4-FFF2-40B4-BE49-F238E27FC236}">
                <a16:creationId xmlns:a16="http://schemas.microsoft.com/office/drawing/2014/main" id="{EF87F75F-7FA3-3B4C-89B7-BFED8702A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7104149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el 3">
            <a:extLst>
              <a:ext uri="{FF2B5EF4-FFF2-40B4-BE49-F238E27FC236}">
                <a16:creationId xmlns:a16="http://schemas.microsoft.com/office/drawing/2014/main" id="{A4843CA3-3254-C845-B177-F56E9C58A2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43818BE7-6D21-EC44-B960-586FFE79BDE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301245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jdelijke aanduiding voor inhoud 4">
            <a:extLst>
              <a:ext uri="{FF2B5EF4-FFF2-40B4-BE49-F238E27FC236}">
                <a16:creationId xmlns:a16="http://schemas.microsoft.com/office/drawing/2014/main" id="{51ADE184-8056-7A49-83EF-7728194ED4B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Titel 3">
            <a:extLst>
              <a:ext uri="{FF2B5EF4-FFF2-40B4-BE49-F238E27FC236}">
                <a16:creationId xmlns:a16="http://schemas.microsoft.com/office/drawing/2014/main" id="{0BB3AB93-FDEE-604C-9A2D-35C223194E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84400444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el 4">
            <a:extLst>
              <a:ext uri="{FF2B5EF4-FFF2-40B4-BE49-F238E27FC236}">
                <a16:creationId xmlns:a16="http://schemas.microsoft.com/office/drawing/2014/main" id="{C263A0CC-DB0E-5D4A-A454-E1AD9388BFF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6" name="Tijdelijke aanduiding voor inhoud 5">
            <a:extLst>
              <a:ext uri="{FF2B5EF4-FFF2-40B4-BE49-F238E27FC236}">
                <a16:creationId xmlns:a16="http://schemas.microsoft.com/office/drawing/2014/main" id="{F6BFF84A-7969-FE45-B136-8117FED572FC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7" name="Tijdelijke aanduiding voor inhoud 6">
            <a:extLst>
              <a:ext uri="{FF2B5EF4-FFF2-40B4-BE49-F238E27FC236}">
                <a16:creationId xmlns:a16="http://schemas.microsoft.com/office/drawing/2014/main" id="{AAEBCCE3-9515-0042-AFF1-C1BF06C0C83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114873052"/>
      </p:ext>
    </p:extLst>
  </p:cSld>
  <p:clrMapOvr>
    <a:masterClrMapping/>
  </p:clrMapOvr>
</p:sld>
</file>

<file path=ppt/theme/theme1.xml><?xml version="1.0" encoding="utf-8"?>
<a:theme xmlns:a="http://schemas.openxmlformats.org/drawingml/2006/main" name="Fontys-basic-sheet">
  <a:themeElements>
    <a:clrScheme name="Fontys kleurenpallet">
      <a:dk1>
        <a:srgbClr val="663366"/>
      </a:dk1>
      <a:lt1>
        <a:srgbClr val="FFFFFF"/>
      </a:lt1>
      <a:dk2>
        <a:srgbClr val="663366"/>
      </a:dk2>
      <a:lt2>
        <a:srgbClr val="EEECE1"/>
      </a:lt2>
      <a:accent1>
        <a:srgbClr val="E5007D"/>
      </a:accent1>
      <a:accent2>
        <a:srgbClr val="0076E0"/>
      </a:accent2>
      <a:accent3>
        <a:srgbClr val="008386"/>
      </a:accent3>
      <a:accent4>
        <a:srgbClr val="39B549"/>
      </a:accent4>
      <a:accent5>
        <a:srgbClr val="FF9900"/>
      </a:accent5>
      <a:accent6>
        <a:srgbClr val="FFCC00"/>
      </a:accent6>
      <a:hlink>
        <a:srgbClr val="0076E0"/>
      </a:hlink>
      <a:folHlink>
        <a:srgbClr val="0099CC"/>
      </a:folHlink>
    </a:clrScheme>
    <a:fontScheme name="Calibri">
      <a:maj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メイリオ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/>
      <a:bodyPr vert="horz" lIns="91440" tIns="45720" rIns="91440" bIns="45720" rtlCol="0" anchor="t">
        <a:normAutofit/>
      </a:bodyPr>
      <a:lstStyle>
        <a:defPPr algn="l">
          <a:defRPr dirty="0" smtClean="0">
            <a:solidFill>
              <a:srgbClr val="C00000"/>
            </a:solidFill>
          </a:defRPr>
        </a:defPPr>
      </a:lstStyle>
    </a:txDef>
  </a:objectDefaults>
  <a:extraClrSchemeLst/>
</a:theme>
</file>

<file path=ppt/theme/theme2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-thema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77BDDFF13177D4693F09005414741AC" ma:contentTypeVersion="17" ma:contentTypeDescription="Een nieuw document maken." ma:contentTypeScope="" ma:versionID="371f261265af27cc47bcc5ac55e3e1e7">
  <xsd:schema xmlns:xsd="http://www.w3.org/2001/XMLSchema" xmlns:xs="http://www.w3.org/2001/XMLSchema" xmlns:p="http://schemas.microsoft.com/office/2006/metadata/properties" xmlns:ns2="21c6a3c2-85dc-415e-b19c-ed765145eaa0" xmlns:ns3="5f10e6fc-3965-4692-85c0-a22e654cbe88" targetNamespace="http://schemas.microsoft.com/office/2006/metadata/properties" ma:root="true" ma:fieldsID="7f977eac401972c4f70b0188a40e9119" ns2:_="" ns3:_="">
    <xsd:import namespace="21c6a3c2-85dc-415e-b19c-ed765145eaa0"/>
    <xsd:import namespace="5f10e6fc-3965-4692-85c0-a22e654cbe88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21c6a3c2-85dc-415e-b19c-ed765145eaa0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0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1" nillable="true" ma:displayName="Tags" ma:internalName="MediaServiceAutoTags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5" nillable="true" ma:displayName="Location" ma:internalName="MediaServiceLocation" ma:readOnly="true">
      <xsd:simpleType>
        <xsd:restriction base="dms:Text"/>
      </xsd:simpleType>
    </xsd:element>
    <xsd:element name="MediaServiceAutoKeyPoints" ma:index="18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9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LengthInSeconds" ma:index="20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2" nillable="true" ma:taxonomy="true" ma:internalName="lcf76f155ced4ddcb4097134ff3c332f" ma:taxonomyFieldName="MediaServiceImageTags" ma:displayName="Afbeeldingtags" ma:readOnly="false" ma:fieldId="{5cf76f15-5ced-4ddc-b409-7134ff3c332f}" ma:taxonomyMulti="true" ma:sspId="1cf77c6f-7d90-4f59-9429-7beb7326011a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4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5f10e6fc-3965-4692-85c0-a22e654cbe88" elementFormDefault="qualified">
    <xsd:import namespace="http://schemas.microsoft.com/office/2006/documentManagement/types"/>
    <xsd:import namespace="http://schemas.microsoft.com/office/infopath/2007/PartnerControls"/>
    <xsd:element name="SharedWithUsers" ma:index="16" nillable="true" ma:displayName="Gedeeld met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7" nillable="true" ma:displayName="Gedeeld met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3" nillable="true" ma:displayName="Taxonomy Catch All Column" ma:hidden="true" ma:list="{0f424c50-8714-4e66-b925-29729f9b0040}" ma:internalName="TaxCatchAll" ma:showField="CatchAllData" ma:web="5f10e6fc-3965-4692-85c0-a22e654cbe88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Inhoudstype"/>
        <xsd:element ref="dc:title" minOccurs="0" maxOccurs="1" ma:index="4" ma:displayName="Titel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5f10e6fc-3965-4692-85c0-a22e654cbe88" xsi:nil="true"/>
    <lcf76f155ced4ddcb4097134ff3c332f xmlns="21c6a3c2-85dc-415e-b19c-ed765145eaa0">
      <Terms xmlns="http://schemas.microsoft.com/office/infopath/2007/PartnerControls"/>
    </lcf76f155ced4ddcb4097134ff3c332f>
  </documentManagement>
</p:properties>
</file>

<file path=customXml/itemProps1.xml><?xml version="1.0" encoding="utf-8"?>
<ds:datastoreItem xmlns:ds="http://schemas.openxmlformats.org/officeDocument/2006/customXml" ds:itemID="{6A42947D-FCD5-4006-BA4B-AECB70CCAA8C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7FF7383A-54EB-48B8-A9F8-F61068AEBD81}"/>
</file>

<file path=customXml/itemProps3.xml><?xml version="1.0" encoding="utf-8"?>
<ds:datastoreItem xmlns:ds="http://schemas.openxmlformats.org/officeDocument/2006/customXml" ds:itemID="{22BFBFF7-2062-4B03-BEA1-DF640A47DA31}">
  <ds:schemaRefs>
    <ds:schemaRef ds:uri="http://www.w3.org/XML/1998/namespace"/>
    <ds:schemaRef ds:uri="http://schemas.openxmlformats.org/package/2006/metadata/core-properties"/>
    <ds:schemaRef ds:uri="http://purl.org/dc/terms/"/>
    <ds:schemaRef ds:uri="http://purl.org/dc/elements/1.1/"/>
    <ds:schemaRef ds:uri="21c6a3c2-85dc-415e-b19c-ed765145eaa0"/>
    <ds:schemaRef ds:uri="http://schemas.microsoft.com/office/2006/documentManagement/types"/>
    <ds:schemaRef ds:uri="http://schemas.microsoft.com/office/infopath/2007/PartnerControls"/>
    <ds:schemaRef ds:uri="http://purl.org/dc/dcmitype/"/>
    <ds:schemaRef ds:uri="5f10e6fc-3965-4692-85c0-a22e654cbe88"/>
    <ds:schemaRef ds:uri="http://schemas.microsoft.com/office/2006/metadata/propertie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2068</TotalTime>
  <Words>118</Words>
  <Application>Microsoft Macintosh PowerPoint</Application>
  <PresentationFormat>Diavoorstelling (16:9)</PresentationFormat>
  <Paragraphs>12</Paragraphs>
  <Slides>11</Slides>
  <Notes>0</Notes>
  <HiddenSlides>1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5" baseType="lpstr">
      <vt:lpstr>Arial</vt:lpstr>
      <vt:lpstr>Roboto</vt:lpstr>
      <vt:lpstr>Roboto Medium</vt:lpstr>
      <vt:lpstr>Fontys-basic-sheet</vt:lpstr>
      <vt:lpstr>Information and explanation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  <vt:lpstr>PowerPoint-presentatie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Vincent van Brink</dc:creator>
  <cp:lastModifiedBy>Vos-Beckers,Bianca B.L.L.</cp:lastModifiedBy>
  <cp:revision>159</cp:revision>
  <cp:lastPrinted>2014-08-19T14:33:34Z</cp:lastPrinted>
  <dcterms:created xsi:type="dcterms:W3CDTF">2014-08-06T13:54:14Z</dcterms:created>
  <dcterms:modified xsi:type="dcterms:W3CDTF">2023-11-02T07:33:26Z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0x010100677BDDFF13177D4693F09005414741AC</vt:lpwstr>
  </property>
  <property fmtid="{D5CDD505-2E9C-101B-9397-08002B2CF9AE}" pid="3" name="MediaServiceImageTags">
    <vt:lpwstr/>
  </property>
</Properties>
</file>