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4"/>
  </p:sldMasterIdLst>
  <p:notesMasterIdLst>
    <p:notesMasterId r:id="rId16"/>
  </p:notesMasterIdLst>
  <p:handoutMasterIdLst>
    <p:handoutMasterId r:id="rId17"/>
  </p:handoutMasterIdLst>
  <p:sldIdLst>
    <p:sldId id="279" r:id="rId5"/>
    <p:sldId id="293" r:id="rId6"/>
    <p:sldId id="294" r:id="rId7"/>
    <p:sldId id="295" r:id="rId8"/>
    <p:sldId id="261" r:id="rId9"/>
    <p:sldId id="267" r:id="rId10"/>
    <p:sldId id="262" r:id="rId11"/>
    <p:sldId id="289" r:id="rId12"/>
    <p:sldId id="290" r:id="rId13"/>
    <p:sldId id="291" r:id="rId14"/>
    <p:sldId id="288" r:id="rId15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80BFA01C-CD74-7845-B021-672224978863}">
          <p14:sldIdLst>
            <p14:sldId id="279"/>
          </p14:sldIdLst>
        </p14:section>
        <p14:section name="Titelblad" id="{D1F76B3F-649D-FC44-94A7-44991C91A21E}">
          <p14:sldIdLst>
            <p14:sldId id="293"/>
            <p14:sldId id="294"/>
          </p14:sldIdLst>
        </p14:section>
        <p14:section name="Voorblad" id="{97379956-3CDE-ED48-9E51-F6C755702701}">
          <p14:sldIdLst>
            <p14:sldId id="295"/>
            <p14:sldId id="261"/>
            <p14:sldId id="267"/>
            <p14:sldId id="262"/>
          </p14:sldIdLst>
        </p14:section>
        <p14:section name="Vervolgpagina's" id="{5340CDD0-595C-6B45-948C-613B8A743863}">
          <p14:sldIdLst>
            <p14:sldId id="289"/>
            <p14:sldId id="290"/>
            <p14:sldId id="291"/>
          </p14:sldIdLst>
        </p14:section>
        <p14:section name="Slotpagina" id="{DCF6B1C8-8F8D-CA43-BF58-CD235A34CF77}">
          <p14:sldIdLst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66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76" autoAdjust="0"/>
    <p:restoredTop sz="94694" autoAdjust="0"/>
  </p:normalViewPr>
  <p:slideViewPr>
    <p:cSldViewPr snapToGrid="0" snapToObjects="1">
      <p:cViewPr varScale="1">
        <p:scale>
          <a:sx n="114" d="100"/>
          <a:sy n="114" d="100"/>
        </p:scale>
        <p:origin x="176" y="8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s-Beckers,Bianca B.L.L." userId="767acb9b-f668-429f-b52e-bf151984a7b0" providerId="ADAL" clId="{5A2C0181-3A3F-A745-B323-367B3F1444C5}"/>
    <pc:docChg chg="custSel modSld modMainMaster">
      <pc:chgData name="Vos-Beckers,Bianca B.L.L." userId="767acb9b-f668-429f-b52e-bf151984a7b0" providerId="ADAL" clId="{5A2C0181-3A3F-A745-B323-367B3F1444C5}" dt="2023-03-15T13:03:41.527" v="72" actId="20577"/>
      <pc:docMkLst>
        <pc:docMk/>
      </pc:docMkLst>
      <pc:sldChg chg="modSp mod">
        <pc:chgData name="Vos-Beckers,Bianca B.L.L." userId="767acb9b-f668-429f-b52e-bf151984a7b0" providerId="ADAL" clId="{5A2C0181-3A3F-A745-B323-367B3F1444C5}" dt="2023-03-15T13:03:41.527" v="72" actId="20577"/>
        <pc:sldMkLst>
          <pc:docMk/>
          <pc:sldMk cId="2589780131" sldId="279"/>
        </pc:sldMkLst>
        <pc:spChg chg="mod">
          <ac:chgData name="Vos-Beckers,Bianca B.L.L." userId="767acb9b-f668-429f-b52e-bf151984a7b0" providerId="ADAL" clId="{5A2C0181-3A3F-A745-B323-367B3F1444C5}" dt="2023-03-15T13:03:41.527" v="72" actId="20577"/>
          <ac:spMkLst>
            <pc:docMk/>
            <pc:sldMk cId="2589780131" sldId="279"/>
            <ac:spMk id="3" creationId="{6A83B989-1B17-AA47-8527-58FCBF6BC082}"/>
          </ac:spMkLst>
        </pc:spChg>
      </pc:sldChg>
      <pc:sldChg chg="modSp mod">
        <pc:chgData name="Vos-Beckers,Bianca B.L.L." userId="767acb9b-f668-429f-b52e-bf151984a7b0" providerId="ADAL" clId="{5A2C0181-3A3F-A745-B323-367B3F1444C5}" dt="2023-03-08T10:12:59.277" v="67" actId="27636"/>
        <pc:sldMkLst>
          <pc:docMk/>
          <pc:sldMk cId="844004442" sldId="289"/>
        </pc:sldMkLst>
        <pc:spChg chg="mod">
          <ac:chgData name="Vos-Beckers,Bianca B.L.L." userId="767acb9b-f668-429f-b52e-bf151984a7b0" providerId="ADAL" clId="{5A2C0181-3A3F-A745-B323-367B3F1444C5}" dt="2023-03-08T10:12:59.277" v="67" actId="27636"/>
          <ac:spMkLst>
            <pc:docMk/>
            <pc:sldMk cId="844004442" sldId="289"/>
            <ac:spMk id="3" creationId="{F6273C50-9626-1043-97F4-B07B71392DB5}"/>
          </ac:spMkLst>
        </pc:spChg>
      </pc:sldChg>
      <pc:sldMasterChg chg="modSp modSldLayout">
        <pc:chgData name="Vos-Beckers,Bianca B.L.L." userId="767acb9b-f668-429f-b52e-bf151984a7b0" providerId="ADAL" clId="{5A2C0181-3A3F-A745-B323-367B3F1444C5}" dt="2023-03-08T10:21:01.751" v="71" actId="255"/>
        <pc:sldMasterMkLst>
          <pc:docMk/>
          <pc:sldMasterMk cId="3299562382" sldId="2147483821"/>
        </pc:sldMasterMkLst>
        <pc:spChg chg="mod">
          <ac:chgData name="Vos-Beckers,Bianca B.L.L." userId="767acb9b-f668-429f-b52e-bf151984a7b0" providerId="ADAL" clId="{5A2C0181-3A3F-A745-B323-367B3F1444C5}" dt="2023-03-08T10:03:50.523" v="3" actId="2711"/>
          <ac:spMkLst>
            <pc:docMk/>
            <pc:sldMasterMk cId="3299562382" sldId="2147483821"/>
            <ac:spMk id="2" creationId="{00000000-0000-0000-0000-000000000000}"/>
          </ac:spMkLst>
        </pc:spChg>
        <pc:spChg chg="mod">
          <ac:chgData name="Vos-Beckers,Bianca B.L.L." userId="767acb9b-f668-429f-b52e-bf151984a7b0" providerId="ADAL" clId="{5A2C0181-3A3F-A745-B323-367B3F1444C5}" dt="2023-03-08T10:03:29.954" v="2" actId="255"/>
          <ac:spMkLst>
            <pc:docMk/>
            <pc:sldMasterMk cId="3299562382" sldId="2147483821"/>
            <ac:spMk id="3" creationId="{00000000-0000-0000-0000-000000000000}"/>
          </ac:spMkLst>
        </pc:spChg>
        <pc:spChg chg="mod">
          <ac:chgData name="Vos-Beckers,Bianca B.L.L." userId="767acb9b-f668-429f-b52e-bf151984a7b0" providerId="ADAL" clId="{5A2C0181-3A3F-A745-B323-367B3F1444C5}" dt="2023-03-08T10:17:01.599" v="68" actId="255"/>
          <ac:spMkLst>
            <pc:docMk/>
            <pc:sldMasterMk cId="3299562382" sldId="2147483821"/>
            <ac:spMk id="10" creationId="{00000000-0000-0000-0000-000000000000}"/>
          </ac:spMkLst>
        </pc:spChg>
        <pc:spChg chg="mod">
          <ac:chgData name="Vos-Beckers,Bianca B.L.L." userId="767acb9b-f668-429f-b52e-bf151984a7b0" providerId="ADAL" clId="{5A2C0181-3A3F-A745-B323-367B3F1444C5}" dt="2023-03-08T10:17:15.198" v="70" actId="255"/>
          <ac:spMkLst>
            <pc:docMk/>
            <pc:sldMasterMk cId="3299562382" sldId="2147483821"/>
            <ac:spMk id="11" creationId="{00000000-0000-0000-0000-000000000000}"/>
          </ac:spMkLst>
        </pc:spChg>
        <pc:sldLayoutChg chg="modSp mod">
          <pc:chgData name="Vos-Beckers,Bianca B.L.L." userId="767acb9b-f668-429f-b52e-bf151984a7b0" providerId="ADAL" clId="{5A2C0181-3A3F-A745-B323-367B3F1444C5}" dt="2023-03-08T10:09:11.371" v="23"/>
          <pc:sldLayoutMkLst>
            <pc:docMk/>
            <pc:sldMasterMk cId="3299562382" sldId="2147483821"/>
            <pc:sldLayoutMk cId="4130621892" sldId="2147483823"/>
          </pc:sldLayoutMkLst>
          <pc:spChg chg="mod">
            <ac:chgData name="Vos-Beckers,Bianca B.L.L." userId="767acb9b-f668-429f-b52e-bf151984a7b0" providerId="ADAL" clId="{5A2C0181-3A3F-A745-B323-367B3F1444C5}" dt="2023-03-08T10:06:26.219" v="12" actId="255"/>
            <ac:spMkLst>
              <pc:docMk/>
              <pc:sldMasterMk cId="3299562382" sldId="2147483821"/>
              <pc:sldLayoutMk cId="4130621892" sldId="2147483823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5A2C0181-3A3F-A745-B323-367B3F1444C5}" dt="2023-03-08T10:09:11.371" v="23"/>
            <ac:spMkLst>
              <pc:docMk/>
              <pc:sldMasterMk cId="3299562382" sldId="2147483821"/>
              <pc:sldLayoutMk cId="4130621892" sldId="2147483823"/>
              <ac:spMk id="4" creationId="{E2EE66E6-DAAA-514E-8E4A-56C847E2AF07}"/>
            </ac:spMkLst>
          </pc:spChg>
        </pc:sldLayoutChg>
        <pc:sldLayoutChg chg="modSp mod">
          <pc:chgData name="Vos-Beckers,Bianca B.L.L." userId="767acb9b-f668-429f-b52e-bf151984a7b0" providerId="ADAL" clId="{5A2C0181-3A3F-A745-B323-367B3F1444C5}" dt="2023-03-08T10:09:28.777" v="24"/>
          <pc:sldLayoutMkLst>
            <pc:docMk/>
            <pc:sldMasterMk cId="3299562382" sldId="2147483821"/>
            <pc:sldLayoutMk cId="2980278027" sldId="2147483825"/>
          </pc:sldLayoutMkLst>
          <pc:spChg chg="mod">
            <ac:chgData name="Vos-Beckers,Bianca B.L.L." userId="767acb9b-f668-429f-b52e-bf151984a7b0" providerId="ADAL" clId="{5A2C0181-3A3F-A745-B323-367B3F1444C5}" dt="2023-03-08T10:09:28.777" v="24"/>
            <ac:spMkLst>
              <pc:docMk/>
              <pc:sldMasterMk cId="3299562382" sldId="2147483821"/>
              <pc:sldLayoutMk cId="2980278027" sldId="2147483825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5A2C0181-3A3F-A745-B323-367B3F1444C5}" dt="2023-03-08T10:08:23.313" v="22" actId="255"/>
            <ac:spMkLst>
              <pc:docMk/>
              <pc:sldMasterMk cId="3299562382" sldId="2147483821"/>
              <pc:sldLayoutMk cId="2980278027" sldId="2147483825"/>
              <ac:spMk id="3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5A2C0181-3A3F-A745-B323-367B3F1444C5}" dt="2023-03-08T10:21:01.751" v="71" actId="255"/>
          <pc:sldLayoutMkLst>
            <pc:docMk/>
            <pc:sldMasterMk cId="3299562382" sldId="2147483821"/>
            <pc:sldLayoutMk cId="3220939319" sldId="2147483830"/>
          </pc:sldLayoutMkLst>
          <pc:spChg chg="mod">
            <ac:chgData name="Vos-Beckers,Bianca B.L.L." userId="767acb9b-f668-429f-b52e-bf151984a7b0" providerId="ADAL" clId="{5A2C0181-3A3F-A745-B323-367B3F1444C5}" dt="2023-03-08T10:21:01.751" v="71" actId="255"/>
            <ac:spMkLst>
              <pc:docMk/>
              <pc:sldMasterMk cId="3299562382" sldId="2147483821"/>
              <pc:sldLayoutMk cId="3220939319" sldId="2147483830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5A2C0181-3A3F-A745-B323-367B3F1444C5}" dt="2023-03-08T10:09:48.003" v="26" actId="255"/>
            <ac:spMkLst>
              <pc:docMk/>
              <pc:sldMasterMk cId="3299562382" sldId="2147483821"/>
              <pc:sldLayoutMk cId="3220939319" sldId="2147483830"/>
              <ac:spMk id="3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5A2C0181-3A3F-A745-B323-367B3F1444C5}" dt="2023-03-08T10:05:09.854" v="6" actId="255"/>
          <pc:sldLayoutMkLst>
            <pc:docMk/>
            <pc:sldMasterMk cId="3299562382" sldId="2147483821"/>
            <pc:sldLayoutMk cId="0" sldId="2147483832"/>
          </pc:sldLayoutMkLst>
          <pc:spChg chg="mod">
            <ac:chgData name="Vos-Beckers,Bianca B.L.L." userId="767acb9b-f668-429f-b52e-bf151984a7b0" providerId="ADAL" clId="{5A2C0181-3A3F-A745-B323-367B3F1444C5}" dt="2023-03-08T10:05:09.854" v="6" actId="255"/>
            <ac:spMkLst>
              <pc:docMk/>
              <pc:sldMasterMk cId="3299562382" sldId="2147483821"/>
              <pc:sldLayoutMk cId="0" sldId="2147483832"/>
              <ac:spMk id="12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5A2C0181-3A3F-A745-B323-367B3F1444C5}" dt="2023-03-08T10:06:04.284" v="10" actId="255"/>
          <pc:sldLayoutMkLst>
            <pc:docMk/>
            <pc:sldMasterMk cId="3299562382" sldId="2147483821"/>
            <pc:sldLayoutMk cId="0" sldId="2147483833"/>
          </pc:sldLayoutMkLst>
          <pc:spChg chg="mod">
            <ac:chgData name="Vos-Beckers,Bianca B.L.L." userId="767acb9b-f668-429f-b52e-bf151984a7b0" providerId="ADAL" clId="{5A2C0181-3A3F-A745-B323-367B3F1444C5}" dt="2023-03-08T10:06:04.284" v="10" actId="255"/>
            <ac:spMkLst>
              <pc:docMk/>
              <pc:sldMasterMk cId="3299562382" sldId="2147483821"/>
              <pc:sldLayoutMk cId="0" sldId="2147483833"/>
              <ac:spMk id="14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5A2C0181-3A3F-A745-B323-367B3F1444C5}" dt="2023-03-08T10:05:38.250" v="8" actId="255"/>
          <pc:sldLayoutMkLst>
            <pc:docMk/>
            <pc:sldMasterMk cId="3299562382" sldId="2147483821"/>
            <pc:sldLayoutMk cId="0" sldId="2147483834"/>
          </pc:sldLayoutMkLst>
          <pc:spChg chg="mod">
            <ac:chgData name="Vos-Beckers,Bianca B.L.L." userId="767acb9b-f668-429f-b52e-bf151984a7b0" providerId="ADAL" clId="{5A2C0181-3A3F-A745-B323-367B3F1444C5}" dt="2023-03-08T10:05:38.250" v="8" actId="255"/>
            <ac:spMkLst>
              <pc:docMk/>
              <pc:sldMasterMk cId="3299562382" sldId="2147483821"/>
              <pc:sldLayoutMk cId="0" sldId="2147483834"/>
              <ac:spMk id="12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5A2C0181-3A3F-A745-B323-367B3F1444C5}" dt="2023-03-08T10:04:34.234" v="4" actId="255"/>
          <pc:sldLayoutMkLst>
            <pc:docMk/>
            <pc:sldMasterMk cId="3299562382" sldId="2147483821"/>
            <pc:sldLayoutMk cId="274206542" sldId="2147483858"/>
          </pc:sldLayoutMkLst>
          <pc:spChg chg="mod">
            <ac:chgData name="Vos-Beckers,Bianca B.L.L." userId="767acb9b-f668-429f-b52e-bf151984a7b0" providerId="ADAL" clId="{5A2C0181-3A3F-A745-B323-367B3F1444C5}" dt="2023-03-08T10:04:34.234" v="4" actId="255"/>
            <ac:spMkLst>
              <pc:docMk/>
              <pc:sldMasterMk cId="3299562382" sldId="2147483821"/>
              <pc:sldLayoutMk cId="274206542" sldId="2147483858"/>
              <ac:spMk id="4" creationId="{8AEE0225-7956-3A4F-8287-786BC27D76DD}"/>
            </ac:spMkLst>
          </pc:spChg>
        </pc:sldLayoutChg>
        <pc:sldLayoutChg chg="modSp">
          <pc:chgData name="Vos-Beckers,Bianca B.L.L." userId="767acb9b-f668-429f-b52e-bf151984a7b0" providerId="ADAL" clId="{5A2C0181-3A3F-A745-B323-367B3F1444C5}" dt="2023-03-08T10:11:11.133" v="30" actId="255"/>
          <pc:sldLayoutMkLst>
            <pc:docMk/>
            <pc:sldMasterMk cId="3299562382" sldId="2147483821"/>
            <pc:sldLayoutMk cId="3178633478" sldId="2147483873"/>
          </pc:sldLayoutMkLst>
          <pc:spChg chg="mod">
            <ac:chgData name="Vos-Beckers,Bianca B.L.L." userId="767acb9b-f668-429f-b52e-bf151984a7b0" providerId="ADAL" clId="{5A2C0181-3A3F-A745-B323-367B3F1444C5}" dt="2023-03-08T10:11:11.133" v="30" actId="255"/>
            <ac:spMkLst>
              <pc:docMk/>
              <pc:sldMasterMk cId="3299562382" sldId="2147483821"/>
              <pc:sldLayoutMk cId="3178633478" sldId="2147483873"/>
              <ac:spMk id="10" creationId="{CFDF3A75-0FAB-4F4F-9617-610FEDF2CE7A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5046B-E3A6-4E43-9D24-8C38ABDF8202}" type="datetimeFigureOut">
              <a:rPr lang="nl-NL"/>
              <a:t>02-11-2023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2CFB6-CBE2-1D40-B0FD-77D0D9479B87}" type="slidenum">
              <a:r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425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81FFB-193A-004A-8F01-EDDF22D7C2C9}" type="datetimeFigureOut">
              <a:rPr lang="nl-NL" smtClean="0"/>
              <a:t>02-11-2023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5B985-02CB-C043-BB52-8D24F3A71D81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1874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60F246EA-2CA6-A949-8C74-EFA4609F56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84548843-C499-E245-95D4-C33008F15D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1400400"/>
            <a:ext cx="8722800" cy="856800"/>
          </a:xfrm>
          <a:prstGeom prst="rect">
            <a:avLst/>
          </a:prstGeom>
        </p:spPr>
        <p:txBody>
          <a:bodyPr/>
          <a:lstStyle>
            <a:lvl1pPr>
              <a:defRPr cap="all" baseline="0">
                <a:solidFill>
                  <a:schemeClr val="bg1">
                    <a:alpha val="94000"/>
                  </a:schemeClr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0" name="Tijdelijke aanduiding voor inhoud 1">
            <a:extLst>
              <a:ext uri="{FF2B5EF4-FFF2-40B4-BE49-F238E27FC236}">
                <a16:creationId xmlns:a16="http://schemas.microsoft.com/office/drawing/2014/main" id="{C3A00F72-3AB5-E14B-B4B6-C3FE088A9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2331719"/>
            <a:ext cx="8722799" cy="1743013"/>
          </a:xfrm>
        </p:spPr>
        <p:txBody>
          <a:bodyPr/>
          <a:lstStyle>
            <a:lvl1pPr>
              <a:buFontTx/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F10A5C45-3525-4B49-ADF7-2EF353ADB3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0800" y="190800"/>
            <a:ext cx="673100" cy="6731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F72AD303-BDFF-934F-9145-CB4C92C73C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64000" y="190800"/>
            <a:ext cx="10826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434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t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B8A9C812-2E58-0645-A293-BECF92250576}"/>
              </a:ext>
            </a:extLst>
          </p:cNvPr>
          <p:cNvSpPr/>
          <p:nvPr userDrawn="1"/>
        </p:nvSpPr>
        <p:spPr>
          <a:xfrm>
            <a:off x="0" y="0"/>
            <a:ext cx="9144000" cy="40896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9" name="Tijdelijke aanduiding voor inhoud 1">
            <a:extLst>
              <a:ext uri="{FF2B5EF4-FFF2-40B4-BE49-F238E27FC236}">
                <a16:creationId xmlns:a16="http://schemas.microsoft.com/office/drawing/2014/main" id="{E6F7F96C-6BFF-6F43-9987-44ED1DB5F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1200151"/>
            <a:ext cx="8722799" cy="2874582"/>
          </a:xfrm>
        </p:spPr>
        <p:txBody>
          <a:bodyPr/>
          <a:lstStyle>
            <a:lvl1pPr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4" name="Tijdelijke aanduiding voor inhoud 2">
            <a:extLst>
              <a:ext uri="{FF2B5EF4-FFF2-40B4-BE49-F238E27FC236}">
                <a16:creationId xmlns:a16="http://schemas.microsoft.com/office/drawing/2014/main" id="{FC0CC26D-4375-804A-A98F-81E6E01505AC}"/>
              </a:ext>
            </a:extLst>
          </p:cNvPr>
          <p:cNvSpPr txBox="1">
            <a:spLocks/>
          </p:cNvSpPr>
          <p:nvPr userDrawn="1"/>
        </p:nvSpPr>
        <p:spPr>
          <a:xfrm>
            <a:off x="2769607" y="4236031"/>
            <a:ext cx="6183880" cy="74617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CFDF3A75-0FAB-4F4F-9617-610FEDF2CE7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43591" y="4272566"/>
            <a:ext cx="5509896" cy="6731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10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 marL="457200" indent="0">
              <a:buFontTx/>
              <a:buNone/>
              <a:defRPr sz="12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Gegevens afzender (denk aan: naam, contactgegevens, opleiding, enz.)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6F667120-90A3-E741-801D-CCE9CA950A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4000" y="4269391"/>
            <a:ext cx="10826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633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A8308C1A-2923-C64E-B68B-9EEA862187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651403BA-E744-2547-B84E-67A9F03F50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1400400"/>
            <a:ext cx="8722800" cy="857250"/>
          </a:xfrm>
          <a:prstGeom prst="rect">
            <a:avLst/>
          </a:prstGeom>
        </p:spPr>
        <p:txBody>
          <a:bodyPr/>
          <a:lstStyle>
            <a:lvl1pPr>
              <a:defRPr cap="all" baseline="0">
                <a:solidFill>
                  <a:schemeClr val="bg1">
                    <a:alpha val="94000"/>
                  </a:schemeClr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28BE7C8-DFA0-BF4B-B29B-CB6594498A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0800" y="190800"/>
            <a:ext cx="673100" cy="6731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8F7D3028-9F69-4644-A249-2E8432A5DE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64000" y="190800"/>
            <a:ext cx="10826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36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-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5F485B2E-A8FA-EE4D-AC7A-FBA782AF40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9143998" cy="5143499"/>
          </a:xfrm>
          <a:prstGeom prst="rect">
            <a:avLst/>
          </a:prstGeom>
        </p:spPr>
      </p:pic>
      <p:sp>
        <p:nvSpPr>
          <p:cNvPr id="4" name="Tijdelijke aanduiding voor afbeelding 4">
            <a:extLst>
              <a:ext uri="{FF2B5EF4-FFF2-40B4-BE49-F238E27FC236}">
                <a16:creationId xmlns:a16="http://schemas.microsoft.com/office/drawing/2014/main" id="{8AEE0225-7956-3A4F-8287-786BC27D76D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51200"/>
            <a:ext cx="9144000" cy="4107600"/>
          </a:xfrm>
          <a:blipFill>
            <a:blip r:embed="rId3"/>
            <a:stretch>
              <a:fillRect/>
            </a:stretch>
          </a:blipFill>
        </p:spPr>
        <p:txBody>
          <a:bodyPr tIns="1188000" anchor="t" anchorCtr="0">
            <a:normAutofit/>
          </a:bodyPr>
          <a:lstStyle>
            <a:lvl1pPr algn="ctr">
              <a:defRPr sz="1800">
                <a:solidFill>
                  <a:srgbClr val="663366"/>
                </a:solidFill>
              </a:defRPr>
            </a:lvl1pPr>
          </a:lstStyle>
          <a:p>
            <a:r>
              <a:rPr lang="nl-NL" dirty="0"/>
              <a:t>Eigen voorblad maken: klik op het pictogram hieronder en voeg een eigen afbeelding toe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9DCE907-6FE3-5043-979C-0F06E4E9AA4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64000" y="190800"/>
            <a:ext cx="10826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0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-teks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-teks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9143998" cy="5143499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6115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-teks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94000" y="4630341"/>
            <a:ext cx="6364800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1494000" y="1136590"/>
            <a:ext cx="7439396" cy="85725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14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4000" y="2044800"/>
            <a:ext cx="7439396" cy="2535583"/>
          </a:xfrm>
        </p:spPr>
        <p:txBody>
          <a:bodyPr/>
          <a:lstStyle>
            <a:lvl1pPr algn="r">
              <a:defRPr sz="200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 algn="r"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algn="r">
              <a:defRPr/>
            </a:lvl3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volgpagina-titel-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212400" y="1200151"/>
            <a:ext cx="8722799" cy="2874582"/>
          </a:xfrm>
        </p:spPr>
        <p:txBody>
          <a:bodyPr/>
          <a:lstStyle>
            <a:lvl1pPr>
              <a:defRPr sz="200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94000" y="4630341"/>
            <a:ext cx="6364800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EE66E6-DAAA-514E-8E4A-56C847E2AF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/>
          <a:lstStyle/>
          <a:p>
            <a:r>
              <a:rPr lang="nl-NL" dirty="0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413062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ervolgpagina-titel-twee-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212400" y="1200151"/>
            <a:ext cx="4284000" cy="2894954"/>
          </a:xfrm>
        </p:spPr>
        <p:txBody>
          <a:bodyPr>
            <a:normAutofit/>
          </a:bodyPr>
          <a:lstStyle>
            <a:lvl1pPr>
              <a:defRPr sz="200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48199" y="1200150"/>
            <a:ext cx="4283401" cy="2894955"/>
          </a:xfrm>
        </p:spPr>
        <p:txBody>
          <a:bodyPr>
            <a:normAutofit/>
          </a:bodyPr>
          <a:lstStyle>
            <a:lvl1pPr>
              <a:defRPr sz="200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94000" y="4630341"/>
            <a:ext cx="6364800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278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Vervolgpagina-afbeelding-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1800"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2093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EBF4E01A-DE5C-8844-9077-C8295A69C292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 vert="horz" lIns="90000" tIns="45720" rIns="91440" bIns="45720" rtlCol="0" anchor="ctr">
            <a:normAutofit/>
          </a:bodyPr>
          <a:lstStyle/>
          <a:p>
            <a:r>
              <a:rPr lang="nl-NL" dirty="0"/>
              <a:t>Titel van presentatie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12400" y="1200151"/>
            <a:ext cx="8722799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endParaRPr lang="nl-NL" sz="1800" dirty="0"/>
          </a:p>
          <a:p>
            <a:pPr lvl="2"/>
            <a:endParaRPr lang="nl-NL" dirty="0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494000" y="4630341"/>
            <a:ext cx="6364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9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58" r:id="rId3"/>
    <p:sldLayoutId id="2147483832" r:id="rId4"/>
    <p:sldLayoutId id="2147483834" r:id="rId5"/>
    <p:sldLayoutId id="2147483833" r:id="rId6"/>
    <p:sldLayoutId id="2147483823" r:id="rId7"/>
    <p:sldLayoutId id="2147483825" r:id="rId8"/>
    <p:sldLayoutId id="2147483830" r:id="rId9"/>
    <p:sldLayoutId id="2147483873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 baseline="0">
          <a:solidFill>
            <a:srgbClr val="660066"/>
          </a:solidFill>
          <a:latin typeface="Roboto Medium" panose="02000000000000000000" pitchFamily="2" charset="0"/>
          <a:ea typeface="Roboto Medium" panose="02000000000000000000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uisstijl@fontys.nl" TargetMode="External"/><Relationship Id="rId2" Type="http://schemas.openxmlformats.org/officeDocument/2006/relationships/hyperlink" Target="https://fontys.nl/huisstijl/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BE431-49CA-DE4A-8121-19EDE8133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468" y="1027872"/>
            <a:ext cx="7441200" cy="857250"/>
          </a:xfrm>
        </p:spPr>
        <p:txBody>
          <a:bodyPr/>
          <a:lstStyle/>
          <a:p>
            <a:r>
              <a:rPr lang="nl-NL" dirty="0"/>
              <a:t>Informatie en uitleg vooraf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83B989-1B17-AA47-8527-58FCBF6BC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2468" y="1935072"/>
            <a:ext cx="7441200" cy="310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200" dirty="0"/>
              <a:t>Dit is de </a:t>
            </a:r>
            <a:r>
              <a:rPr lang="nl-NL" sz="1200" u="sng" dirty="0"/>
              <a:t>standaard PowerPoint</a:t>
            </a:r>
            <a:r>
              <a:rPr lang="nl-NL" sz="1200" dirty="0"/>
              <a:t> van Fontys.</a:t>
            </a:r>
          </a:p>
          <a:p>
            <a:endParaRPr lang="nl-NL" sz="1200" dirty="0"/>
          </a:p>
          <a:p>
            <a:r>
              <a:rPr lang="nl-NL" sz="1200" dirty="0"/>
              <a:t>Er is een titelpagina, voorblad en vervolgblad beschikbaar</a:t>
            </a:r>
          </a:p>
          <a:p>
            <a:r>
              <a:rPr lang="nl-NL" sz="1200" dirty="0"/>
              <a:t>Per onderdeel zie je verschillende keuzes. De keuze is aan jou. </a:t>
            </a:r>
          </a:p>
          <a:p>
            <a:r>
              <a:rPr lang="nl-NL" sz="1200" dirty="0"/>
              <a:t>Verwijder de keuzes die je niet gebruikt</a:t>
            </a:r>
          </a:p>
          <a:p>
            <a:r>
              <a:rPr lang="nl-NL" sz="1200" dirty="0"/>
              <a:t>Diamodel of sjabloonpagina toevoegen? Kies in menu ‘start’ =&gt; klik op ‘nieuwe dia’ en kies uit de diverse sjablonen in Fontysstijl.</a:t>
            </a:r>
          </a:p>
          <a:p>
            <a:endParaRPr lang="nl-NL" sz="1200" dirty="0"/>
          </a:p>
          <a:p>
            <a:r>
              <a:rPr lang="nl-NL" sz="1200" dirty="0"/>
              <a:t>Andere PowerPoints: Algemene presentatie LLO / Fontys Pro of digitaal lesmateriaal (NL/ENG). </a:t>
            </a:r>
          </a:p>
          <a:p>
            <a:r>
              <a:rPr lang="nl-NL" sz="1200" dirty="0"/>
              <a:t>Ga hiervoor naar Bestand – Nieuw en maak je keuze</a:t>
            </a:r>
          </a:p>
          <a:p>
            <a:pPr marL="0" indent="0">
              <a:buNone/>
            </a:pPr>
            <a:r>
              <a:rPr lang="nl-NL" sz="1200" dirty="0"/>
              <a:t> </a:t>
            </a:r>
          </a:p>
          <a:p>
            <a:r>
              <a:rPr lang="nl-NL" sz="1200" dirty="0"/>
              <a:t>Meer informatie, kijk dan op </a:t>
            </a:r>
            <a:r>
              <a:rPr lang="nl-NL" sz="1200" dirty="0">
                <a:solidFill>
                  <a:schemeClr val="accent2"/>
                </a:solidFill>
                <a:hlinkClick r:id="rId2"/>
              </a:rPr>
              <a:t>fontys.nl/huisstijl</a:t>
            </a:r>
            <a:endParaRPr lang="nl-NL" sz="1200" dirty="0"/>
          </a:p>
          <a:p>
            <a:r>
              <a:rPr lang="nl-NL" sz="1200" dirty="0"/>
              <a:t>Kom je er niet uit? Stuur dan een mail naar </a:t>
            </a:r>
            <a:r>
              <a:rPr lang="nl-NL" sz="1200" dirty="0">
                <a:hlinkClick r:id="rId3"/>
              </a:rPr>
              <a:t>huisstijl@fontys.nl</a:t>
            </a:r>
            <a:r>
              <a:rPr lang="nl-NL" sz="1200"/>
              <a:t> 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589780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AC66AC-4B00-9345-91C5-290912691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EFD069C-BBAA-5944-BFFD-AC9C34D5D3A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035845-863C-7444-AE22-C568F3BF8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3299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40EA46-1C30-4D48-BC99-D1B55C050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E6BEE14-2D45-F340-835C-24870A89647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5633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AF0111-0BF8-8649-9589-62F20F859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400" y="1400400"/>
            <a:ext cx="8722800" cy="856800"/>
          </a:xfrm>
        </p:spPr>
        <p:txBody>
          <a:bodyPr/>
          <a:lstStyle/>
          <a:p>
            <a:r>
              <a:rPr lang="nl-NL" dirty="0"/>
              <a:t>TITELBLAD VAN DE POWERPOINT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6BA08F7-426B-E842-B4C0-336E00AFC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44D83DC2-2CB7-934A-8DC2-34F209686690}"/>
              </a:ext>
            </a:extLst>
          </p:cNvPr>
          <p:cNvCxnSpPr/>
          <p:nvPr/>
        </p:nvCxnSpPr>
        <p:spPr>
          <a:xfrm>
            <a:off x="212400" y="2247922"/>
            <a:ext cx="872280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064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0ABC13-4EC6-DA41-A36A-5AF006973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400" y="1400400"/>
            <a:ext cx="8722800" cy="857250"/>
          </a:xfrm>
        </p:spPr>
        <p:txBody>
          <a:bodyPr/>
          <a:lstStyle/>
          <a:p>
            <a:r>
              <a:rPr lang="nl-NL" dirty="0"/>
              <a:t>TITELBLAD VAN DE POWERPOINT</a:t>
            </a:r>
          </a:p>
        </p:txBody>
      </p:sp>
    </p:spTree>
    <p:extLst>
      <p:ext uri="{BB962C8B-B14F-4D97-AF65-F5344CB8AC3E}">
        <p14:creationId xmlns:p14="http://schemas.microsoft.com/office/powerpoint/2010/main" val="469321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493E7DF8-DE28-E843-99A2-A853EFBC29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86152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8E33FE8-CD88-324D-9EA4-10607F205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CD658550-F646-574F-8B3E-843B7E501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9536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03F21D6-3474-1A4F-BCB8-831DFBCB4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FF0CEC8-CBEF-8645-A98A-B01439FB2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0414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0124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91E0B343-FC4C-094E-B840-23E7A82FB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6273C50-9626-1043-97F4-B07B71392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4004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CA9C1A-ECCE-5B4F-A1A9-BDDCFBFD6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382CCD-C2CD-924F-93A8-5B8689EA7C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B4368C1-D066-CF43-986D-70901FF5EE2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4873052"/>
      </p:ext>
    </p:extLst>
  </p:cSld>
  <p:clrMapOvr>
    <a:masterClrMapping/>
  </p:clrMapOvr>
</p:sld>
</file>

<file path=ppt/theme/theme1.xml><?xml version="1.0" encoding="utf-8"?>
<a:theme xmlns:a="http://schemas.openxmlformats.org/drawingml/2006/main" name="Fontys-basis-Diamodel">
  <a:themeElements>
    <a:clrScheme name="Fontys kleurenpallet">
      <a:dk1>
        <a:srgbClr val="663366"/>
      </a:dk1>
      <a:lt1>
        <a:srgbClr val="FFFFFF"/>
      </a:lt1>
      <a:dk2>
        <a:srgbClr val="663366"/>
      </a:dk2>
      <a:lt2>
        <a:srgbClr val="EEECE1"/>
      </a:lt2>
      <a:accent1>
        <a:srgbClr val="E5007D"/>
      </a:accent1>
      <a:accent2>
        <a:srgbClr val="0076E0"/>
      </a:accent2>
      <a:accent3>
        <a:srgbClr val="008386"/>
      </a:accent3>
      <a:accent4>
        <a:srgbClr val="39B549"/>
      </a:accent4>
      <a:accent5>
        <a:srgbClr val="FF9900"/>
      </a:accent5>
      <a:accent6>
        <a:srgbClr val="FFCC00"/>
      </a:accent6>
      <a:hlink>
        <a:srgbClr val="0076E0"/>
      </a:hlink>
      <a:folHlink>
        <a:srgbClr val="0099C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anchor="ctr" anchorCtr="0">
        <a:normAutofit/>
      </a:bodyPr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BDDFF13177D4693F09005414741AC" ma:contentTypeVersion="17" ma:contentTypeDescription="Een nieuw document maken." ma:contentTypeScope="" ma:versionID="371f261265af27cc47bcc5ac55e3e1e7">
  <xsd:schema xmlns:xsd="http://www.w3.org/2001/XMLSchema" xmlns:xs="http://www.w3.org/2001/XMLSchema" xmlns:p="http://schemas.microsoft.com/office/2006/metadata/properties" xmlns:ns2="21c6a3c2-85dc-415e-b19c-ed765145eaa0" xmlns:ns3="5f10e6fc-3965-4692-85c0-a22e654cbe88" targetNamespace="http://schemas.microsoft.com/office/2006/metadata/properties" ma:root="true" ma:fieldsID="7f977eac401972c4f70b0188a40e9119" ns2:_="" ns3:_="">
    <xsd:import namespace="21c6a3c2-85dc-415e-b19c-ed765145eaa0"/>
    <xsd:import namespace="5f10e6fc-3965-4692-85c0-a22e654cbe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c6a3c2-85dc-415e-b19c-ed765145ea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1cf77c6f-7d90-4f59-9429-7beb73260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0e6fc-3965-4692-85c0-a22e654cbe8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f424c50-8714-4e66-b925-29729f9b0040}" ma:internalName="TaxCatchAll" ma:showField="CatchAllData" ma:web="5f10e6fc-3965-4692-85c0-a22e654cbe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10e6fc-3965-4692-85c0-a22e654cbe88" xsi:nil="true"/>
    <lcf76f155ced4ddcb4097134ff3c332f xmlns="21c6a3c2-85dc-415e-b19c-ed765145eaa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4C6D579-B400-438E-BD59-AFBAD5FB6F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8DF418-5D2C-4D0C-BC6F-49D0F63D159F}"/>
</file>

<file path=customXml/itemProps3.xml><?xml version="1.0" encoding="utf-8"?>
<ds:datastoreItem xmlns:ds="http://schemas.openxmlformats.org/officeDocument/2006/customXml" ds:itemID="{70C6AE87-ABFD-49AC-BF48-36A41AA2364B}">
  <ds:schemaRefs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  <ds:schemaRef ds:uri="5f10e6fc-3965-4692-85c0-a22e654cbe88"/>
    <ds:schemaRef ds:uri="21c6a3c2-85dc-415e-b19c-ed765145eaa0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2016</TotalTime>
  <Words>131</Words>
  <Application>Microsoft Macintosh PowerPoint</Application>
  <PresentationFormat>Diavoorstelling (16:9)</PresentationFormat>
  <Paragraphs>15</Paragraphs>
  <Slides>11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Roboto</vt:lpstr>
      <vt:lpstr>Roboto Medium</vt:lpstr>
      <vt:lpstr>Fontys-basis-Diamodel</vt:lpstr>
      <vt:lpstr>Informatie en uitleg vooraf</vt:lpstr>
      <vt:lpstr>TITELBLAD VAN DE POWERPOINT</vt:lpstr>
      <vt:lpstr>TITELBLAD VAN DE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Vincent van Brink</dc:creator>
  <cp:lastModifiedBy>Vos-Beckers,Bianca B.L.L.</cp:lastModifiedBy>
  <cp:revision>142</cp:revision>
  <cp:lastPrinted>2014-08-19T14:33:34Z</cp:lastPrinted>
  <dcterms:created xsi:type="dcterms:W3CDTF">2014-08-06T13:54:14Z</dcterms:created>
  <dcterms:modified xsi:type="dcterms:W3CDTF">2023-11-02T07:29:35Z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0x010100677BDDFF13177D4693F09005414741AC</vt:lpwstr>
  </property>
  <property fmtid="{D5CDD505-2E9C-101B-9397-08002B2CF9AE}" pid="3" name="MediaServiceImageTags">
    <vt:lpwstr/>
  </property>
</Properties>
</file>