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4"/>
    <p:sldMasterId id="2147483874" r:id="rId5"/>
  </p:sldMasterIdLst>
  <p:notesMasterIdLst>
    <p:notesMasterId r:id="rId18"/>
  </p:notesMasterIdLst>
  <p:handoutMasterIdLst>
    <p:handoutMasterId r:id="rId19"/>
  </p:handoutMasterIdLst>
  <p:sldIdLst>
    <p:sldId id="261" r:id="rId6"/>
    <p:sldId id="267" r:id="rId7"/>
    <p:sldId id="262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gitaal lesmateriaal" id="{97379956-3CDE-ED48-9E51-F6C755702701}">
          <p14:sldIdLst>
            <p14:sldId id="261"/>
            <p14:sldId id="267"/>
            <p14:sldId id="262"/>
            <p14:sldId id="289"/>
            <p14:sldId id="290"/>
            <p14:sldId id="291"/>
          </p14:sldIdLst>
        </p14:section>
        <p14:section name="Digital teaching material" id="{9781FA55-FDD2-3B49-ACE0-F06226472F7A}">
          <p14:sldIdLst>
            <p14:sldId id="292"/>
            <p14:sldId id="293"/>
            <p14:sldId id="294"/>
            <p14:sldId id="295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66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550C35-868A-784B-97AE-8F56A5767FE3}" v="16" dt="2023-11-02T07:37:40.3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 autoAdjust="0"/>
    <p:restoredTop sz="94694" autoAdjust="0"/>
  </p:normalViewPr>
  <p:slideViewPr>
    <p:cSldViewPr snapToGrid="0" snapToObjects="1">
      <p:cViewPr varScale="1">
        <p:scale>
          <a:sx n="156" d="100"/>
          <a:sy n="156" d="100"/>
        </p:scale>
        <p:origin x="576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s-Beckers,Bianca B.L.L." userId="767acb9b-f668-429f-b52e-bf151984a7b0" providerId="ADAL" clId="{EB550C35-868A-784B-97AE-8F56A5767FE3}"/>
    <pc:docChg chg="undo custSel modSld modMainMaster">
      <pc:chgData name="Vos-Beckers,Bianca B.L.L." userId="767acb9b-f668-429f-b52e-bf151984a7b0" providerId="ADAL" clId="{EB550C35-868A-784B-97AE-8F56A5767FE3}" dt="2023-11-02T07:38:25.951" v="111" actId="700"/>
      <pc:docMkLst>
        <pc:docMk/>
      </pc:docMkLst>
      <pc:sldChg chg="addSp delSp modSp mod chgLayout">
        <pc:chgData name="Vos-Beckers,Bianca B.L.L." userId="767acb9b-f668-429f-b52e-bf151984a7b0" providerId="ADAL" clId="{EB550C35-868A-784B-97AE-8F56A5767FE3}" dt="2023-11-02T07:38:25.951" v="111" actId="700"/>
        <pc:sldMkLst>
          <pc:docMk/>
          <pc:sldMk cId="1489536919" sldId="261"/>
        </pc:sldMkLst>
        <pc:spChg chg="add del mod">
          <ac:chgData name="Vos-Beckers,Bianca B.L.L." userId="767acb9b-f668-429f-b52e-bf151984a7b0" providerId="ADAL" clId="{EB550C35-868A-784B-97AE-8F56A5767FE3}" dt="2023-11-02T07:37:40.372" v="89" actId="767"/>
          <ac:spMkLst>
            <pc:docMk/>
            <pc:sldMk cId="1489536919" sldId="261"/>
            <ac:spMk id="2" creationId="{A08B2962-E6B8-E548-F253-7C2D58A241F2}"/>
          </ac:spMkLst>
        </pc:spChg>
        <pc:spChg chg="add mod ord">
          <ac:chgData name="Vos-Beckers,Bianca B.L.L." userId="767acb9b-f668-429f-b52e-bf151984a7b0" providerId="ADAL" clId="{EB550C35-868A-784B-97AE-8F56A5767FE3}" dt="2023-11-02T07:38:25.951" v="111" actId="700"/>
          <ac:spMkLst>
            <pc:docMk/>
            <pc:sldMk cId="1489536919" sldId="261"/>
            <ac:spMk id="3" creationId="{F7203371-01CA-67C0-C5DF-C615E6B6D474}"/>
          </ac:spMkLst>
        </pc:spChg>
        <pc:spChg chg="del">
          <ac:chgData name="Vos-Beckers,Bianca B.L.L." userId="767acb9b-f668-429f-b52e-bf151984a7b0" providerId="ADAL" clId="{EB550C35-868A-784B-97AE-8F56A5767FE3}" dt="2023-11-02T07:38:25.951" v="111" actId="700"/>
          <ac:spMkLst>
            <pc:docMk/>
            <pc:sldMk cId="1489536919" sldId="261"/>
            <ac:spMk id="4" creationId="{78E33FE8-CD88-324D-9EA4-10607F20531E}"/>
          </ac:spMkLst>
        </pc:spChg>
        <pc:spChg chg="del mod">
          <ac:chgData name="Vos-Beckers,Bianca B.L.L." userId="767acb9b-f668-429f-b52e-bf151984a7b0" providerId="ADAL" clId="{EB550C35-868A-784B-97AE-8F56A5767FE3}" dt="2023-11-02T07:38:25.951" v="111" actId="700"/>
          <ac:spMkLst>
            <pc:docMk/>
            <pc:sldMk cId="1489536919" sldId="261"/>
            <ac:spMk id="5" creationId="{CD658550-F646-574F-8B3E-843B7E5018A7}"/>
          </ac:spMkLst>
        </pc:spChg>
        <pc:spChg chg="add mod ord">
          <ac:chgData name="Vos-Beckers,Bianca B.L.L." userId="767acb9b-f668-429f-b52e-bf151984a7b0" providerId="ADAL" clId="{EB550C35-868A-784B-97AE-8F56A5767FE3}" dt="2023-11-02T07:38:25.951" v="111" actId="700"/>
          <ac:spMkLst>
            <pc:docMk/>
            <pc:sldMk cId="1489536919" sldId="261"/>
            <ac:spMk id="6" creationId="{C0DF964D-AABF-928B-E896-DFEEDE27A7CC}"/>
          </ac:spMkLst>
        </pc:spChg>
      </pc:sldChg>
      <pc:sldMasterChg chg="modSp mod modSldLayout">
        <pc:chgData name="Vos-Beckers,Bianca B.L.L." userId="767acb9b-f668-429f-b52e-bf151984a7b0" providerId="ADAL" clId="{EB550C35-868A-784B-97AE-8F56A5767FE3}" dt="2023-11-02T07:35:34.907" v="34" actId="15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EB550C35-868A-784B-97AE-8F56A5767FE3}" dt="2023-11-02T07:34:33.865" v="11" actId="2711"/>
          <ac:spMkLst>
            <pc:docMk/>
            <pc:sldMasterMk cId="3299562382" sldId="2147483821"/>
            <ac:spMk id="3" creationId="{00000000-0000-0000-0000-000000000000}"/>
          </ac:spMkLst>
        </pc:spChg>
        <pc:sldLayoutChg chg="modSp mod">
          <pc:chgData name="Vos-Beckers,Bianca B.L.L." userId="767acb9b-f668-429f-b52e-bf151984a7b0" providerId="ADAL" clId="{EB550C35-868A-784B-97AE-8F56A5767FE3}" dt="2023-11-02T07:35:26.220" v="30" actId="15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EB550C35-868A-784B-97AE-8F56A5767FE3}" dt="2023-11-02T07:35:26.220" v="30" actId="15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B550C35-868A-784B-97AE-8F56A5767FE3}" dt="2023-11-02T07:35:34.907" v="34" actId="15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EB550C35-868A-784B-97AE-8F56A5767FE3}" dt="2023-11-02T07:35:31.855" v="32" actId="15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EB550C35-868A-784B-97AE-8F56A5767FE3}" dt="2023-11-02T07:35:34.907" v="34" actId="15"/>
            <ac:spMkLst>
              <pc:docMk/>
              <pc:sldMasterMk cId="3299562382" sldId="2147483821"/>
              <pc:sldLayoutMk cId="2980278027" sldId="2147483825"/>
              <ac:spMk id="4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B550C35-868A-784B-97AE-8F56A5767FE3}" dt="2023-11-02T07:34:38.087" v="13" actId="15"/>
          <pc:sldLayoutMkLst>
            <pc:docMk/>
            <pc:sldMasterMk cId="3299562382" sldId="2147483821"/>
            <pc:sldLayoutMk cId="0" sldId="2147483832"/>
          </pc:sldLayoutMkLst>
          <pc:spChg chg="mod">
            <ac:chgData name="Vos-Beckers,Bianca B.L.L." userId="767acb9b-f668-429f-b52e-bf151984a7b0" providerId="ADAL" clId="{EB550C35-868A-784B-97AE-8F56A5767FE3}" dt="2023-11-02T07:34:38.087" v="13" actId="15"/>
            <ac:spMkLst>
              <pc:docMk/>
              <pc:sldMasterMk cId="3299562382" sldId="2147483821"/>
              <pc:sldLayoutMk cId="0" sldId="2147483832"/>
              <ac:spMk id="12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B550C35-868A-784B-97AE-8F56A5767FE3}" dt="2023-11-02T07:34:56.530" v="18" actId="121"/>
          <pc:sldLayoutMkLst>
            <pc:docMk/>
            <pc:sldMasterMk cId="3299562382" sldId="2147483821"/>
            <pc:sldLayoutMk cId="0" sldId="2147483833"/>
          </pc:sldLayoutMkLst>
          <pc:spChg chg="mod">
            <ac:chgData name="Vos-Beckers,Bianca B.L.L." userId="767acb9b-f668-429f-b52e-bf151984a7b0" providerId="ADAL" clId="{EB550C35-868A-784B-97AE-8F56A5767FE3}" dt="2023-11-02T07:34:56.530" v="18" actId="121"/>
            <ac:spMkLst>
              <pc:docMk/>
              <pc:sldMasterMk cId="3299562382" sldId="2147483821"/>
              <pc:sldLayoutMk cId="0" sldId="2147483833"/>
              <ac:spMk id="14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B550C35-868A-784B-97AE-8F56A5767FE3}" dt="2023-11-02T07:34:43.660" v="15" actId="15"/>
          <pc:sldLayoutMkLst>
            <pc:docMk/>
            <pc:sldMasterMk cId="3299562382" sldId="2147483821"/>
            <pc:sldLayoutMk cId="0" sldId="2147483834"/>
          </pc:sldLayoutMkLst>
          <pc:spChg chg="mod">
            <ac:chgData name="Vos-Beckers,Bianca B.L.L." userId="767acb9b-f668-429f-b52e-bf151984a7b0" providerId="ADAL" clId="{EB550C35-868A-784B-97AE-8F56A5767FE3}" dt="2023-11-02T07:34:43.660" v="15" actId="15"/>
            <ac:spMkLst>
              <pc:docMk/>
              <pc:sldMasterMk cId="3299562382" sldId="2147483821"/>
              <pc:sldLayoutMk cId="0" sldId="2147483834"/>
              <ac:spMk id="12" creationId="{00000000-0000-0000-0000-000000000000}"/>
            </ac:spMkLst>
          </pc:spChg>
        </pc:sldLayoutChg>
      </pc:sldMasterChg>
      <pc:sldMasterChg chg="modSp mod modSldLayout">
        <pc:chgData name="Vos-Beckers,Bianca B.L.L." userId="767acb9b-f668-429f-b52e-bf151984a7b0" providerId="ADAL" clId="{EB550C35-868A-784B-97AE-8F56A5767FE3}" dt="2023-11-02T07:37:01.058" v="63" actId="255"/>
        <pc:sldMasterMkLst>
          <pc:docMk/>
          <pc:sldMasterMk cId="3137872258" sldId="2147483874"/>
        </pc:sldMasterMkLst>
        <pc:spChg chg="mod">
          <ac:chgData name="Vos-Beckers,Bianca B.L.L." userId="767acb9b-f668-429f-b52e-bf151984a7b0" providerId="ADAL" clId="{EB550C35-868A-784B-97AE-8F56A5767FE3}" dt="2023-11-02T07:36:22.415" v="46" actId="2711"/>
          <ac:spMkLst>
            <pc:docMk/>
            <pc:sldMasterMk cId="3137872258" sldId="2147483874"/>
            <ac:spMk id="3" creationId="{00000000-0000-0000-0000-000000000000}"/>
          </ac:spMkLst>
        </pc:spChg>
        <pc:sldLayoutChg chg="modSp mod">
          <pc:chgData name="Vos-Beckers,Bianca B.L.L." userId="767acb9b-f668-429f-b52e-bf151984a7b0" providerId="ADAL" clId="{EB550C35-868A-784B-97AE-8F56A5767FE3}" dt="2023-11-02T07:36:27.145" v="48" actId="15"/>
          <pc:sldLayoutMkLst>
            <pc:docMk/>
            <pc:sldMasterMk cId="3137872258" sldId="2147483874"/>
            <pc:sldLayoutMk cId="2349439488" sldId="2147483878"/>
          </pc:sldLayoutMkLst>
          <pc:spChg chg="mod">
            <ac:chgData name="Vos-Beckers,Bianca B.L.L." userId="767acb9b-f668-429f-b52e-bf151984a7b0" providerId="ADAL" clId="{EB550C35-868A-784B-97AE-8F56A5767FE3}" dt="2023-11-02T07:36:27.145" v="48" actId="15"/>
            <ac:spMkLst>
              <pc:docMk/>
              <pc:sldMasterMk cId="3137872258" sldId="2147483874"/>
              <pc:sldLayoutMk cId="2349439488" sldId="2147483878"/>
              <ac:spMk id="12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B550C35-868A-784B-97AE-8F56A5767FE3}" dt="2023-11-02T07:36:30.739" v="50" actId="15"/>
          <pc:sldLayoutMkLst>
            <pc:docMk/>
            <pc:sldMasterMk cId="3137872258" sldId="2147483874"/>
            <pc:sldLayoutMk cId="4289389173" sldId="2147483879"/>
          </pc:sldLayoutMkLst>
          <pc:spChg chg="mod">
            <ac:chgData name="Vos-Beckers,Bianca B.L.L." userId="767acb9b-f668-429f-b52e-bf151984a7b0" providerId="ADAL" clId="{EB550C35-868A-784B-97AE-8F56A5767FE3}" dt="2023-11-02T07:36:30.739" v="50" actId="15"/>
            <ac:spMkLst>
              <pc:docMk/>
              <pc:sldMasterMk cId="3137872258" sldId="2147483874"/>
              <pc:sldLayoutMk cId="4289389173" sldId="2147483879"/>
              <ac:spMk id="12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B550C35-868A-784B-97AE-8F56A5767FE3}" dt="2023-11-02T07:36:38.829" v="53" actId="121"/>
          <pc:sldLayoutMkLst>
            <pc:docMk/>
            <pc:sldMasterMk cId="3137872258" sldId="2147483874"/>
            <pc:sldLayoutMk cId="2497994957" sldId="2147483880"/>
          </pc:sldLayoutMkLst>
          <pc:spChg chg="mod">
            <ac:chgData name="Vos-Beckers,Bianca B.L.L." userId="767acb9b-f668-429f-b52e-bf151984a7b0" providerId="ADAL" clId="{EB550C35-868A-784B-97AE-8F56A5767FE3}" dt="2023-11-02T07:36:38.829" v="53" actId="121"/>
            <ac:spMkLst>
              <pc:docMk/>
              <pc:sldMasterMk cId="3137872258" sldId="2147483874"/>
              <pc:sldLayoutMk cId="2497994957" sldId="2147483880"/>
              <ac:spMk id="14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B550C35-868A-784B-97AE-8F56A5767FE3}" dt="2023-11-02T07:36:49.075" v="57" actId="15"/>
          <pc:sldLayoutMkLst>
            <pc:docMk/>
            <pc:sldMasterMk cId="3137872258" sldId="2147483874"/>
            <pc:sldLayoutMk cId="975141007" sldId="2147483881"/>
          </pc:sldLayoutMkLst>
          <pc:spChg chg="mod">
            <ac:chgData name="Vos-Beckers,Bianca B.L.L." userId="767acb9b-f668-429f-b52e-bf151984a7b0" providerId="ADAL" clId="{EB550C35-868A-784B-97AE-8F56A5767FE3}" dt="2023-11-02T07:36:49.075" v="57" actId="15"/>
            <ac:spMkLst>
              <pc:docMk/>
              <pc:sldMasterMk cId="3137872258" sldId="2147483874"/>
              <pc:sldLayoutMk cId="975141007" sldId="2147483881"/>
              <ac:spMk id="3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B550C35-868A-784B-97AE-8F56A5767FE3}" dt="2023-11-02T07:37:01.058" v="63" actId="255"/>
          <pc:sldLayoutMkLst>
            <pc:docMk/>
            <pc:sldMasterMk cId="3137872258" sldId="2147483874"/>
            <pc:sldLayoutMk cId="2023783807" sldId="2147483882"/>
          </pc:sldLayoutMkLst>
          <pc:spChg chg="mod">
            <ac:chgData name="Vos-Beckers,Bianca B.L.L." userId="767acb9b-f668-429f-b52e-bf151984a7b0" providerId="ADAL" clId="{EB550C35-868A-784B-97AE-8F56A5767FE3}" dt="2023-11-02T07:36:56.122" v="60" actId="255"/>
            <ac:spMkLst>
              <pc:docMk/>
              <pc:sldMasterMk cId="3137872258" sldId="2147483874"/>
              <pc:sldLayoutMk cId="2023783807" sldId="2147483882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EB550C35-868A-784B-97AE-8F56A5767FE3}" dt="2023-11-02T07:37:01.058" v="63" actId="255"/>
            <ac:spMkLst>
              <pc:docMk/>
              <pc:sldMasterMk cId="3137872258" sldId="2147483874"/>
              <pc:sldLayoutMk cId="2023783807" sldId="2147483882"/>
              <ac:spMk id="4" creationId="{00000000-0000-0000-0000-000000000000}"/>
            </ac:spMkLst>
          </pc:spChg>
        </pc:sldLayoutChg>
      </pc:sldMasterChg>
    </pc:docChg>
  </pc:docChgLst>
  <pc:docChgLst>
    <pc:chgData name="Vos-Beckers,Bianca B.L.L." userId="767acb9b-f668-429f-b52e-bf151984a7b0" providerId="ADAL" clId="{9863807F-3CF0-1540-A8FF-B5C7ABE79417}"/>
    <pc:docChg chg="undo custSel modMainMaster">
      <pc:chgData name="Vos-Beckers,Bianca B.L.L." userId="767acb9b-f668-429f-b52e-bf151984a7b0" providerId="ADAL" clId="{9863807F-3CF0-1540-A8FF-B5C7ABE79417}" dt="2023-03-08T10:47:32.198" v="36" actId="255"/>
      <pc:docMkLst>
        <pc:docMk/>
      </pc:docMkLst>
      <pc:sldMasterChg chg="modSp modSldLayout">
        <pc:chgData name="Vos-Beckers,Bianca B.L.L." userId="767acb9b-f668-429f-b52e-bf151984a7b0" providerId="ADAL" clId="{9863807F-3CF0-1540-A8FF-B5C7ABE79417}" dt="2023-03-08T10:44:30.327" v="17" actId="255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9863807F-3CF0-1540-A8FF-B5C7ABE79417}" dt="2023-03-08T10:40:01.184" v="2" actId="2711"/>
          <ac:spMkLst>
            <pc:docMk/>
            <pc:sldMasterMk cId="3299562382" sldId="2147483821"/>
            <ac:spMk id="2" creationId="{00000000-0000-0000-0000-000000000000}"/>
          </ac:spMkLst>
        </pc:spChg>
        <pc:spChg chg="mod">
          <ac:chgData name="Vos-Beckers,Bianca B.L.L." userId="767acb9b-f668-429f-b52e-bf151984a7b0" providerId="ADAL" clId="{9863807F-3CF0-1540-A8FF-B5C7ABE79417}" dt="2023-03-08T10:40:09.964" v="3" actId="255"/>
          <ac:spMkLst>
            <pc:docMk/>
            <pc:sldMasterMk cId="3299562382" sldId="2147483821"/>
            <ac:spMk id="3" creationId="{00000000-0000-0000-0000-000000000000}"/>
          </ac:spMkLst>
        </pc:spChg>
        <pc:spChg chg="mod">
          <ac:chgData name="Vos-Beckers,Bianca B.L.L." userId="767acb9b-f668-429f-b52e-bf151984a7b0" providerId="ADAL" clId="{9863807F-3CF0-1540-A8FF-B5C7ABE79417}" dt="2023-03-08T10:40:14.302" v="4" actId="255"/>
          <ac:spMkLst>
            <pc:docMk/>
            <pc:sldMasterMk cId="3299562382" sldId="2147483821"/>
            <ac:spMk id="10" creationId="{00000000-0000-0000-0000-000000000000}"/>
          </ac:spMkLst>
        </pc:spChg>
        <pc:spChg chg="mod">
          <ac:chgData name="Vos-Beckers,Bianca B.L.L." userId="767acb9b-f668-429f-b52e-bf151984a7b0" providerId="ADAL" clId="{9863807F-3CF0-1540-A8FF-B5C7ABE79417}" dt="2023-03-08T10:40:18.953" v="5" actId="255"/>
          <ac:spMkLst>
            <pc:docMk/>
            <pc:sldMasterMk cId="3299562382" sldId="2147483821"/>
            <ac:spMk id="11" creationId="{00000000-0000-0000-0000-000000000000}"/>
          </ac:spMkLst>
        </pc:spChg>
        <pc:sldLayoutChg chg="modSp">
          <pc:chgData name="Vos-Beckers,Bianca B.L.L." userId="767acb9b-f668-429f-b52e-bf151984a7b0" providerId="ADAL" clId="{9863807F-3CF0-1540-A8FF-B5C7ABE79417}" dt="2023-03-08T10:43:14.545" v="13" actId="255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9863807F-3CF0-1540-A8FF-B5C7ABE79417}" dt="2023-03-08T10:43:14.545" v="13" actId="255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9863807F-3CF0-1540-A8FF-B5C7ABE79417}" dt="2023-03-08T10:43:56.849" v="15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9863807F-3CF0-1540-A8FF-B5C7ABE79417}" dt="2023-03-08T10:43:56.849" v="15"/>
            <ac:spMkLst>
              <pc:docMk/>
              <pc:sldMasterMk cId="3299562382" sldId="2147483821"/>
              <pc:sldLayoutMk cId="2980278027" sldId="2147483825"/>
              <ac:spMk id="2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9863807F-3CF0-1540-A8FF-B5C7ABE79417}" dt="2023-03-08T10:44:30.327" v="17" actId="255"/>
          <pc:sldLayoutMkLst>
            <pc:docMk/>
            <pc:sldMasterMk cId="3299562382" sldId="2147483821"/>
            <pc:sldLayoutMk cId="3220939319" sldId="2147483830"/>
          </pc:sldLayoutMkLst>
          <pc:spChg chg="mod">
            <ac:chgData name="Vos-Beckers,Bianca B.L.L." userId="767acb9b-f668-429f-b52e-bf151984a7b0" providerId="ADAL" clId="{9863807F-3CF0-1540-A8FF-B5C7ABE79417}" dt="2023-03-08T10:44:30.327" v="17" actId="255"/>
            <ac:spMkLst>
              <pc:docMk/>
              <pc:sldMasterMk cId="3299562382" sldId="2147483821"/>
              <pc:sldLayoutMk cId="3220939319" sldId="2147483830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9863807F-3CF0-1540-A8FF-B5C7ABE79417}" dt="2023-03-08T10:44:16.263" v="16" actId="255"/>
            <ac:spMkLst>
              <pc:docMk/>
              <pc:sldMasterMk cId="3299562382" sldId="2147483821"/>
              <pc:sldLayoutMk cId="3220939319" sldId="2147483830"/>
              <ac:spMk id="3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9863807F-3CF0-1540-A8FF-B5C7ABE79417}" dt="2023-03-08T10:41:48" v="9" actId="255"/>
          <pc:sldLayoutMkLst>
            <pc:docMk/>
            <pc:sldMasterMk cId="3299562382" sldId="2147483821"/>
            <pc:sldLayoutMk cId="0" sldId="2147483832"/>
          </pc:sldLayoutMkLst>
          <pc:spChg chg="mod">
            <ac:chgData name="Vos-Beckers,Bianca B.L.L." userId="767acb9b-f668-429f-b52e-bf151984a7b0" providerId="ADAL" clId="{9863807F-3CF0-1540-A8FF-B5C7ABE79417}" dt="2023-03-08T10:41:48" v="9" actId="255"/>
            <ac:spMkLst>
              <pc:docMk/>
              <pc:sldMasterMk cId="3299562382" sldId="2147483821"/>
              <pc:sldLayoutMk cId="0" sldId="2147483832"/>
              <ac:spMk id="12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9863807F-3CF0-1540-A8FF-B5C7ABE79417}" dt="2023-03-08T10:42:05.403" v="11" actId="255"/>
          <pc:sldLayoutMkLst>
            <pc:docMk/>
            <pc:sldMasterMk cId="3299562382" sldId="2147483821"/>
            <pc:sldLayoutMk cId="0" sldId="2147483833"/>
          </pc:sldLayoutMkLst>
          <pc:spChg chg="mod">
            <ac:chgData name="Vos-Beckers,Bianca B.L.L." userId="767acb9b-f668-429f-b52e-bf151984a7b0" providerId="ADAL" clId="{9863807F-3CF0-1540-A8FF-B5C7ABE79417}" dt="2023-03-08T10:42:05.403" v="11" actId="255"/>
            <ac:spMkLst>
              <pc:docMk/>
              <pc:sldMasterMk cId="3299562382" sldId="2147483821"/>
              <pc:sldLayoutMk cId="0" sldId="2147483833"/>
              <ac:spMk id="14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9863807F-3CF0-1540-A8FF-B5C7ABE79417}" dt="2023-03-08T10:41:23.521" v="7" actId="255"/>
          <pc:sldLayoutMkLst>
            <pc:docMk/>
            <pc:sldMasterMk cId="3299562382" sldId="2147483821"/>
            <pc:sldLayoutMk cId="0" sldId="2147483834"/>
          </pc:sldLayoutMkLst>
          <pc:spChg chg="mod">
            <ac:chgData name="Vos-Beckers,Bianca B.L.L." userId="767acb9b-f668-429f-b52e-bf151984a7b0" providerId="ADAL" clId="{9863807F-3CF0-1540-A8FF-B5C7ABE79417}" dt="2023-03-08T10:41:23.521" v="7" actId="255"/>
            <ac:spMkLst>
              <pc:docMk/>
              <pc:sldMasterMk cId="3299562382" sldId="2147483821"/>
              <pc:sldLayoutMk cId="0" sldId="2147483834"/>
              <ac:spMk id="12" creationId="{00000000-0000-0000-0000-000000000000}"/>
            </ac:spMkLst>
          </pc:spChg>
        </pc:sldLayoutChg>
      </pc:sldMasterChg>
      <pc:sldMasterChg chg="modSp modSldLayout">
        <pc:chgData name="Vos-Beckers,Bianca B.L.L." userId="767acb9b-f668-429f-b52e-bf151984a7b0" providerId="ADAL" clId="{9863807F-3CF0-1540-A8FF-B5C7ABE79417}" dt="2023-03-08T10:47:32.198" v="36" actId="255"/>
        <pc:sldMasterMkLst>
          <pc:docMk/>
          <pc:sldMasterMk cId="3137872258" sldId="2147483874"/>
        </pc:sldMasterMkLst>
        <pc:spChg chg="mod">
          <ac:chgData name="Vos-Beckers,Bianca B.L.L." userId="767acb9b-f668-429f-b52e-bf151984a7b0" providerId="ADAL" clId="{9863807F-3CF0-1540-A8FF-B5C7ABE79417}" dt="2023-03-08T10:45:16.365" v="22" actId="2711"/>
          <ac:spMkLst>
            <pc:docMk/>
            <pc:sldMasterMk cId="3137872258" sldId="2147483874"/>
            <ac:spMk id="2" creationId="{00000000-0000-0000-0000-000000000000}"/>
          </ac:spMkLst>
        </pc:spChg>
        <pc:spChg chg="mod">
          <ac:chgData name="Vos-Beckers,Bianca B.L.L." userId="767acb9b-f668-429f-b52e-bf151984a7b0" providerId="ADAL" clId="{9863807F-3CF0-1540-A8FF-B5C7ABE79417}" dt="2023-03-08T10:44:54.077" v="19" actId="255"/>
          <ac:spMkLst>
            <pc:docMk/>
            <pc:sldMasterMk cId="3137872258" sldId="2147483874"/>
            <ac:spMk id="3" creationId="{00000000-0000-0000-0000-000000000000}"/>
          </ac:spMkLst>
        </pc:spChg>
        <pc:spChg chg="mod">
          <ac:chgData name="Vos-Beckers,Bianca B.L.L." userId="767acb9b-f668-429f-b52e-bf151984a7b0" providerId="ADAL" clId="{9863807F-3CF0-1540-A8FF-B5C7ABE79417}" dt="2023-03-08T10:44:57.328" v="20" actId="255"/>
          <ac:spMkLst>
            <pc:docMk/>
            <pc:sldMasterMk cId="3137872258" sldId="2147483874"/>
            <ac:spMk id="10" creationId="{00000000-0000-0000-0000-000000000000}"/>
          </ac:spMkLst>
        </pc:spChg>
        <pc:spChg chg="mod">
          <ac:chgData name="Vos-Beckers,Bianca B.L.L." userId="767acb9b-f668-429f-b52e-bf151984a7b0" providerId="ADAL" clId="{9863807F-3CF0-1540-A8FF-B5C7ABE79417}" dt="2023-03-08T10:45:01.549" v="21" actId="255"/>
          <ac:spMkLst>
            <pc:docMk/>
            <pc:sldMasterMk cId="3137872258" sldId="2147483874"/>
            <ac:spMk id="11" creationId="{00000000-0000-0000-0000-000000000000}"/>
          </ac:spMkLst>
        </pc:spChg>
        <pc:sldLayoutChg chg="modSp">
          <pc:chgData name="Vos-Beckers,Bianca B.L.L." userId="767acb9b-f668-429f-b52e-bf151984a7b0" providerId="ADAL" clId="{9863807F-3CF0-1540-A8FF-B5C7ABE79417}" dt="2023-03-08T10:45:34.263" v="24" actId="255"/>
          <pc:sldLayoutMkLst>
            <pc:docMk/>
            <pc:sldMasterMk cId="3137872258" sldId="2147483874"/>
            <pc:sldLayoutMk cId="2349439488" sldId="2147483878"/>
          </pc:sldLayoutMkLst>
          <pc:spChg chg="mod">
            <ac:chgData name="Vos-Beckers,Bianca B.L.L." userId="767acb9b-f668-429f-b52e-bf151984a7b0" providerId="ADAL" clId="{9863807F-3CF0-1540-A8FF-B5C7ABE79417}" dt="2023-03-08T10:45:34.263" v="24" actId="255"/>
            <ac:spMkLst>
              <pc:docMk/>
              <pc:sldMasterMk cId="3137872258" sldId="2147483874"/>
              <pc:sldLayoutMk cId="2349439488" sldId="2147483878"/>
              <ac:spMk id="12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9863807F-3CF0-1540-A8FF-B5C7ABE79417}" dt="2023-03-08T10:45:59.362" v="27" actId="255"/>
          <pc:sldLayoutMkLst>
            <pc:docMk/>
            <pc:sldMasterMk cId="3137872258" sldId="2147483874"/>
            <pc:sldLayoutMk cId="4289389173" sldId="2147483879"/>
          </pc:sldLayoutMkLst>
          <pc:spChg chg="mod">
            <ac:chgData name="Vos-Beckers,Bianca B.L.L." userId="767acb9b-f668-429f-b52e-bf151984a7b0" providerId="ADAL" clId="{9863807F-3CF0-1540-A8FF-B5C7ABE79417}" dt="2023-03-08T10:45:59.362" v="27" actId="255"/>
            <ac:spMkLst>
              <pc:docMk/>
              <pc:sldMasterMk cId="3137872258" sldId="2147483874"/>
              <pc:sldLayoutMk cId="4289389173" sldId="2147483879"/>
              <ac:spMk id="12" creationId="{00000000-0000-0000-0000-000000000000}"/>
            </ac:spMkLst>
          </pc:spChg>
          <pc:picChg chg="mod">
            <ac:chgData name="Vos-Beckers,Bianca B.L.L." userId="767acb9b-f668-429f-b52e-bf151984a7b0" providerId="ADAL" clId="{9863807F-3CF0-1540-A8FF-B5C7ABE79417}" dt="2023-03-08T10:45:42.477" v="25" actId="1076"/>
            <ac:picMkLst>
              <pc:docMk/>
              <pc:sldMasterMk cId="3137872258" sldId="2147483874"/>
              <pc:sldLayoutMk cId="4289389173" sldId="2147483879"/>
              <ac:picMk id="8" creationId="{4D53B0FF-90BE-8B47-BCBC-74611B36BC2C}"/>
            </ac:picMkLst>
          </pc:picChg>
        </pc:sldLayoutChg>
        <pc:sldLayoutChg chg="modSp mod">
          <pc:chgData name="Vos-Beckers,Bianca B.L.L." userId="767acb9b-f668-429f-b52e-bf151984a7b0" providerId="ADAL" clId="{9863807F-3CF0-1540-A8FF-B5C7ABE79417}" dt="2023-03-08T10:46:44.997" v="32" actId="255"/>
          <pc:sldLayoutMkLst>
            <pc:docMk/>
            <pc:sldMasterMk cId="3137872258" sldId="2147483874"/>
            <pc:sldLayoutMk cId="2497994957" sldId="2147483880"/>
          </pc:sldLayoutMkLst>
          <pc:spChg chg="mod">
            <ac:chgData name="Vos-Beckers,Bianca B.L.L." userId="767acb9b-f668-429f-b52e-bf151984a7b0" providerId="ADAL" clId="{9863807F-3CF0-1540-A8FF-B5C7ABE79417}" dt="2023-03-08T10:46:44.997" v="32" actId="255"/>
            <ac:spMkLst>
              <pc:docMk/>
              <pc:sldMasterMk cId="3137872258" sldId="2147483874"/>
              <pc:sldLayoutMk cId="2497994957" sldId="2147483880"/>
              <ac:spMk id="14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9863807F-3CF0-1540-A8FF-B5C7ABE79417}" dt="2023-03-08T10:47:06.492" v="34" actId="255"/>
          <pc:sldLayoutMkLst>
            <pc:docMk/>
            <pc:sldMasterMk cId="3137872258" sldId="2147483874"/>
            <pc:sldLayoutMk cId="975141007" sldId="2147483881"/>
          </pc:sldLayoutMkLst>
          <pc:spChg chg="mod">
            <ac:chgData name="Vos-Beckers,Bianca B.L.L." userId="767acb9b-f668-429f-b52e-bf151984a7b0" providerId="ADAL" clId="{9863807F-3CF0-1540-A8FF-B5C7ABE79417}" dt="2023-03-08T10:47:06.492" v="34" actId="255"/>
            <ac:spMkLst>
              <pc:docMk/>
              <pc:sldMasterMk cId="3137872258" sldId="2147483874"/>
              <pc:sldLayoutMk cId="975141007" sldId="2147483881"/>
              <ac:spMk id="3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9863807F-3CF0-1540-A8FF-B5C7ABE79417}" dt="2023-03-08T10:47:32.198" v="36" actId="255"/>
          <pc:sldLayoutMkLst>
            <pc:docMk/>
            <pc:sldMasterMk cId="3137872258" sldId="2147483874"/>
            <pc:sldLayoutMk cId="2366709362" sldId="2147483883"/>
          </pc:sldLayoutMkLst>
          <pc:spChg chg="mod">
            <ac:chgData name="Vos-Beckers,Bianca B.L.L." userId="767acb9b-f668-429f-b52e-bf151984a7b0" providerId="ADAL" clId="{9863807F-3CF0-1540-A8FF-B5C7ABE79417}" dt="2023-03-08T10:47:32.198" v="36" actId="255"/>
            <ac:spMkLst>
              <pc:docMk/>
              <pc:sldMasterMk cId="3137872258" sldId="2147483874"/>
              <pc:sldLayoutMk cId="2366709362" sldId="2147483883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9863807F-3CF0-1540-A8FF-B5C7ABE79417}" dt="2023-03-08T10:47:28.729" v="35" actId="255"/>
            <ac:spMkLst>
              <pc:docMk/>
              <pc:sldMasterMk cId="3137872258" sldId="2147483874"/>
              <pc:sldLayoutMk cId="2366709362" sldId="2147483883"/>
              <ac:spMk id="3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rPr lang="nl-NL">
                <a:latin typeface="Roboto" panose="02000000000000000000" pitchFamily="2" charset="0"/>
              </a:rPr>
              <a:t>02-11-2023</a:t>
            </a:fld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rPr>
                <a:latin typeface="Roboto" panose="02000000000000000000" pitchFamily="2" charset="0"/>
              </a:rPr>
              <a:t>‹nr.›</a:t>
            </a:fld>
            <a:endParaRPr lang="nl-NL" dirty="0"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01181FFB-193A-004A-8F01-EDDF22D7C2C9}" type="datetimeFigureOut">
              <a:rPr lang="nl-NL" smtClean="0"/>
              <a:pPr/>
              <a:t>02-11-2023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16E5B985-02CB-C043-BB52-8D24F3A71D81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187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-teks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D8C0697-CB75-2B4B-A4B7-9ABE118452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64000" y="190800"/>
            <a:ext cx="1082675" cy="676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ation-page-title-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  <a:p>
            <a:pPr lvl="2"/>
            <a:endParaRPr lang="en-GB" noProof="0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09344" y="4630341"/>
            <a:ext cx="6249456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EE66E6-DAAA-514E-8E4A-56C847E2AF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7514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inuation-page-title-2-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212400" y="1200151"/>
            <a:ext cx="4284000" cy="2894954"/>
          </a:xfrm>
        </p:spPr>
        <p:txBody>
          <a:bodyPr>
            <a:normAutofit/>
          </a:bodyPr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add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48199" y="1200150"/>
            <a:ext cx="4283401" cy="2894955"/>
          </a:xfrm>
        </p:spPr>
        <p:txBody>
          <a:bodyPr>
            <a:normAutofit/>
          </a:bodyPr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add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09344" y="4630341"/>
            <a:ext cx="6249456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3783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Continuation-page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1800" b="0" i="0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28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Picture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36670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-teks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9143998" cy="5143499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6115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3FA5AA9-4102-254D-A691-0523D8F345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64000" y="190800"/>
            <a:ext cx="1082675" cy="676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-teks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1494000" y="1136590"/>
            <a:ext cx="7439396" cy="857250"/>
          </a:xfrm>
          <a:prstGeom prst="rect">
            <a:avLst/>
          </a:prstGeom>
        </p:spPr>
        <p:txBody>
          <a:bodyPr/>
          <a:lstStyle>
            <a:lvl1pPr algn="r">
              <a:defRPr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4000" y="2044800"/>
            <a:ext cx="7439396" cy="2535583"/>
          </a:xfrm>
        </p:spPr>
        <p:txBody>
          <a:bodyPr/>
          <a:lstStyle>
            <a:lvl1pPr algn="r"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 algn="r"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algn="r">
              <a:defRPr/>
            </a:lvl3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volgpagina-titel-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lvl="2"/>
            <a:endParaRPr lang="nl-NL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EE66E6-DAAA-514E-8E4A-56C847E2A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nl-NL" dirty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ervolgpagina-titel-twee-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212400" y="1200151"/>
            <a:ext cx="4284000" cy="2894954"/>
          </a:xfrm>
        </p:spPr>
        <p:txBody>
          <a:bodyPr>
            <a:normAutofit/>
          </a:bodyPr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  <a:p>
            <a:pPr lvl="2"/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48199" y="1200150"/>
            <a:ext cx="4283401" cy="2894955"/>
          </a:xfrm>
        </p:spPr>
        <p:txBody>
          <a:bodyPr>
            <a:normAutofit/>
          </a:bodyPr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endParaRPr lang="nl-NL" dirty="0"/>
          </a:p>
          <a:p>
            <a:pPr lvl="2"/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Vervolgpagina-afbeelding-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1800"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28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Sheet-tex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57723460-6A00-3F4C-875B-3ECE49D516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GB" noProof="0" dirty="0"/>
              <a:t>Title of presentation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2F749F8-5ED3-2045-B09F-FBBD292CCB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64000" y="154800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43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Sheet-tex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4D53B0FF-90BE-8B47-BCBC-74611B36BC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154798"/>
            <a:ext cx="9143998" cy="5143498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6115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GB" noProof="0" dirty="0"/>
              <a:t>Title of presentation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C0ACD39E-A276-5C40-8A1C-1FFD87BC55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64000" y="154800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38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Sheet-tex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E20F24ED-A9C7-9B4C-A71F-2E455478A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1494000" y="1136590"/>
            <a:ext cx="7439396" cy="857250"/>
          </a:xfrm>
          <a:prstGeom prst="rect">
            <a:avLst/>
          </a:prstGeom>
        </p:spPr>
        <p:txBody>
          <a:bodyPr/>
          <a:lstStyle>
            <a:lvl1pPr algn="r">
              <a:defRPr b="0" i="0"/>
            </a:lvl1pPr>
          </a:lstStyle>
          <a:p>
            <a:r>
              <a:rPr lang="en-GB" noProof="0" dirty="0"/>
              <a:t>Title of presentation</a:t>
            </a: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4000" y="2044800"/>
            <a:ext cx="7439396" cy="2535583"/>
          </a:xfrm>
        </p:spPr>
        <p:txBody>
          <a:bodyPr/>
          <a:lstStyle>
            <a:lvl1pPr algn="r">
              <a:defRPr sz="2000" b="0" i="0">
                <a:latin typeface="Roboto" panose="02000000000000000000" pitchFamily="2" charset="0"/>
                <a:cs typeface="Arial"/>
              </a:defRPr>
            </a:lvl1pPr>
            <a:lvl2pPr algn="r">
              <a:defRPr sz="1800" b="0" i="0">
                <a:latin typeface="Roboto" panose="02000000000000000000" pitchFamily="2" charset="0"/>
              </a:defRPr>
            </a:lvl2pPr>
            <a:lvl3pPr algn="r"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9799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EBF4E01A-DE5C-8844-9077-C8295A69C292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nl-NL" dirty="0"/>
              <a:t>Titel van presentatie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2400" y="1200151"/>
            <a:ext cx="8722799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endParaRPr lang="nl-NL" sz="1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2"/>
            <a:endParaRPr lang="nl-NL" dirty="0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4" r:id="rId2"/>
    <p:sldLayoutId id="2147483833" r:id="rId3"/>
    <p:sldLayoutId id="2147483823" r:id="rId4"/>
    <p:sldLayoutId id="2147483825" r:id="rId5"/>
    <p:sldLayoutId id="2147483830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 baseline="0">
          <a:solidFill>
            <a:srgbClr val="660066"/>
          </a:solidFill>
          <a:latin typeface="Roboto Medium" panose="02000000000000000000" pitchFamily="2" charset="0"/>
          <a:ea typeface="Roboto Medium" panose="02000000000000000000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AEB3E65-D2B2-6444-B182-478532C39F4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en-GB" noProof="0" dirty="0"/>
              <a:t>Title of presentation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2400" y="1200151"/>
            <a:ext cx="8722799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add text</a:t>
            </a:r>
          </a:p>
          <a:p>
            <a:pPr lvl="1"/>
            <a:endParaRPr lang="en-GB" sz="1800" noProof="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2"/>
            <a:endParaRPr lang="en-GB" noProof="0" dirty="0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09344" y="4630341"/>
            <a:ext cx="62494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7872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 baseline="0">
          <a:solidFill>
            <a:srgbClr val="660066"/>
          </a:solidFill>
          <a:latin typeface="Roboto Medium" panose="02000000000000000000" pitchFamily="2" charset="0"/>
          <a:ea typeface="Roboto Medium" panose="02000000000000000000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7203371-01CA-67C0-C5DF-C615E6B6D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0DF964D-AABF-928B-E896-DFEEDE27A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536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7D7E2C7-5C4C-8D42-AAE1-B8ACDD1E0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1E385DF-0211-5C4C-A1A9-B70055AC0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110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156D8D-A90F-F149-8732-42CA81605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AC88C2-8D3D-E548-8834-D662BC6E59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BFCF150-B0A0-A148-83DE-F0CA5D4675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665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B1FC68-331C-3F47-9F7C-C295E23DD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67C5AD9-9568-F948-B838-0609401E843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F364550-6957-2048-8668-030170F5D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85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03F21D6-3474-1A4F-BCB8-831DFBCB4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FF0CEC8-CBEF-8645-A98A-B01439FB2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0414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0124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91E0B343-FC4C-094E-B840-23E7A82FB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6273C50-9626-1043-97F4-B07B71392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4004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CA9C1A-ECCE-5B4F-A1A9-BDDCFBFD6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382CCD-C2CD-924F-93A8-5B8689EA7C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B4368C1-D066-CF43-986D-70901FF5EE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4873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AC66AC-4B00-9345-91C5-290912691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EFD069C-BBAA-5944-BFFD-AC9C34D5D3A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035845-863C-7444-AE22-C568F3BF8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3299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33B9A-8FB4-8B40-9F6D-A207364DC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8CD80F-E28D-5444-B187-C4F0298FF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453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2C3BCD-F6BC-6941-9B06-9D58D2D05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9EE817-4B4A-C24C-931F-D45BC354E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186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062F39-6836-9A47-A588-BDF82D84E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4959B9-C2DE-C14D-A73F-02AA1F01C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4282100"/>
      </p:ext>
    </p:extLst>
  </p:cSld>
  <p:clrMapOvr>
    <a:masterClrMapping/>
  </p:clrMapOvr>
</p:sld>
</file>

<file path=ppt/theme/theme1.xml><?xml version="1.0" encoding="utf-8"?>
<a:theme xmlns:a="http://schemas.openxmlformats.org/drawingml/2006/main" name="Fontys-basis-Diamodel">
  <a:themeElements>
    <a:clrScheme name="Fontys kleurenpallet">
      <a:dk1>
        <a:srgbClr val="663366"/>
      </a:dk1>
      <a:lt1>
        <a:srgbClr val="FFFFFF"/>
      </a:lt1>
      <a:dk2>
        <a:srgbClr val="663366"/>
      </a:dk2>
      <a:lt2>
        <a:srgbClr val="EEECE1"/>
      </a:lt2>
      <a:accent1>
        <a:srgbClr val="E5007D"/>
      </a:accent1>
      <a:accent2>
        <a:srgbClr val="0076E0"/>
      </a:accent2>
      <a:accent3>
        <a:srgbClr val="008386"/>
      </a:accent3>
      <a:accent4>
        <a:srgbClr val="39B549"/>
      </a:accent4>
      <a:accent5>
        <a:srgbClr val="FF9900"/>
      </a:accent5>
      <a:accent6>
        <a:srgbClr val="FFCC00"/>
      </a:accent6>
      <a:hlink>
        <a:srgbClr val="0076E0"/>
      </a:hlink>
      <a:folHlink>
        <a:srgbClr val="0099C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>
        <a:normAutofit/>
      </a:bodyPr>
      <a:lstStyle>
        <a:defPPr algn="l">
          <a:defRPr dirty="0" smtClean="0">
            <a:solidFill>
              <a:srgbClr val="C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Fontys-basic-she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>
        <a:normAutofit/>
      </a:bodyPr>
      <a:lstStyle>
        <a:defPPr algn="l">
          <a:defRPr dirty="0" smtClean="0">
            <a:solidFill>
              <a:srgbClr val="C00000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BDDFF13177D4693F09005414741AC" ma:contentTypeVersion="17" ma:contentTypeDescription="Een nieuw document maken." ma:contentTypeScope="" ma:versionID="371f261265af27cc47bcc5ac55e3e1e7">
  <xsd:schema xmlns:xsd="http://www.w3.org/2001/XMLSchema" xmlns:xs="http://www.w3.org/2001/XMLSchema" xmlns:p="http://schemas.microsoft.com/office/2006/metadata/properties" xmlns:ns2="21c6a3c2-85dc-415e-b19c-ed765145eaa0" xmlns:ns3="5f10e6fc-3965-4692-85c0-a22e654cbe88" targetNamespace="http://schemas.microsoft.com/office/2006/metadata/properties" ma:root="true" ma:fieldsID="7f977eac401972c4f70b0188a40e9119" ns2:_="" ns3:_="">
    <xsd:import namespace="21c6a3c2-85dc-415e-b19c-ed765145eaa0"/>
    <xsd:import namespace="5f10e6fc-3965-4692-85c0-a22e654cb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6a3c2-85dc-415e-b19c-ed765145ea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1cf77c6f-7d90-4f59-9429-7beb73260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0e6fc-3965-4692-85c0-a22e654cb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424c50-8714-4e66-b925-29729f9b0040}" ma:internalName="TaxCatchAll" ma:showField="CatchAllData" ma:web="5f10e6fc-3965-4692-85c0-a22e654cbe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10e6fc-3965-4692-85c0-a22e654cbe88" xsi:nil="true"/>
    <lcf76f155ced4ddcb4097134ff3c332f xmlns="21c6a3c2-85dc-415e-b19c-ed765145eaa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9643D3C-9939-477B-AF57-25B380982A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c6a3c2-85dc-415e-b19c-ed765145eaa0"/>
    <ds:schemaRef ds:uri="5f10e6fc-3965-4692-85c0-a22e654cbe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C6D579-B400-438E-BD59-AFBAD5FB6F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C6AE87-ABFD-49AC-BF48-36A41AA2364B}">
  <ds:schemaRefs>
    <ds:schemaRef ds:uri="21c6a3c2-85dc-415e-b19c-ed765145eaa0"/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5f10e6fc-3965-4692-85c0-a22e654cbe8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</TotalTime>
  <Words>0</Words>
  <Application>Microsoft Macintosh PowerPoint</Application>
  <PresentationFormat>Diavoorstelling (16:9)</PresentationFormat>
  <Paragraphs>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Roboto</vt:lpstr>
      <vt:lpstr>Roboto Medium</vt:lpstr>
      <vt:lpstr>Fontys-basis-Diamodel</vt:lpstr>
      <vt:lpstr>Fontys-basic-sheet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Vincent van Brink</dc:creator>
  <cp:lastModifiedBy>Vos-Beckers,Bianca B.L.L.</cp:lastModifiedBy>
  <cp:revision>137</cp:revision>
  <cp:lastPrinted>2014-08-19T14:33:34Z</cp:lastPrinted>
  <dcterms:created xsi:type="dcterms:W3CDTF">2014-08-06T13:54:14Z</dcterms:created>
  <dcterms:modified xsi:type="dcterms:W3CDTF">2023-11-02T07:38:52Z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0x010100677BDDFF13177D4693F09005414741AC</vt:lpwstr>
  </property>
  <property fmtid="{D5CDD505-2E9C-101B-9397-08002B2CF9AE}" pid="3" name="MediaServiceImageTags">
    <vt:lpwstr/>
  </property>
</Properties>
</file>