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  <p:sldMasterId id="2147483874" r:id="rId5"/>
  </p:sldMasterIdLst>
  <p:notesMasterIdLst>
    <p:notesMasterId r:id="rId16"/>
  </p:notesMasterIdLst>
  <p:handoutMasterIdLst>
    <p:handoutMasterId r:id="rId17"/>
  </p:handoutMasterIdLst>
  <p:sldIdLst>
    <p:sldId id="262" r:id="rId6"/>
    <p:sldId id="289" r:id="rId7"/>
    <p:sldId id="298" r:id="rId8"/>
    <p:sldId id="299" r:id="rId9"/>
    <p:sldId id="300" r:id="rId10"/>
    <p:sldId id="301" r:id="rId11"/>
    <p:sldId id="308" r:id="rId12"/>
    <p:sldId id="309" r:id="rId13"/>
    <p:sldId id="303" r:id="rId14"/>
    <p:sldId id="307" r:id="rId15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gitaal lesmateriaal" id="{97379956-3CDE-ED48-9E51-F6C755702701}">
          <p14:sldIdLst>
            <p14:sldId id="262"/>
            <p14:sldId id="289"/>
            <p14:sldId id="298"/>
            <p14:sldId id="299"/>
            <p14:sldId id="300"/>
            <p14:sldId id="301"/>
            <p14:sldId id="308"/>
            <p14:sldId id="309"/>
            <p14:sldId id="303"/>
            <p14:sldId id="307"/>
          </p14:sldIdLst>
        </p14:section>
        <p14:section name="Digital teaching material" id="{9781FA55-FDD2-3B49-ACE0-F06226472F7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5233" autoAdjust="0"/>
  </p:normalViewPr>
  <p:slideViewPr>
    <p:cSldViewPr snapToGrid="0" snapToObjects="1">
      <p:cViewPr varScale="1">
        <p:scale>
          <a:sx n="99" d="100"/>
          <a:sy n="99" d="100"/>
        </p:scale>
        <p:origin x="192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Vos-Beckers" userId="767acb9b-f668-429f-b52e-bf151984a7b0" providerId="ADAL" clId="{C9F923CA-554A-6140-B6C5-1F031D73BFB9}"/>
    <pc:docChg chg="undo custSel modSld modMainMaster">
      <pc:chgData name="Bianca Vos-Beckers" userId="767acb9b-f668-429f-b52e-bf151984a7b0" providerId="ADAL" clId="{C9F923CA-554A-6140-B6C5-1F031D73BFB9}" dt="2021-04-28T09:32:52.876" v="208" actId="790"/>
      <pc:docMkLst>
        <pc:docMk/>
      </pc:docMkLst>
      <pc:sldChg chg="modSp mod">
        <pc:chgData name="Bianca Vos-Beckers" userId="767acb9b-f668-429f-b52e-bf151984a7b0" providerId="ADAL" clId="{C9F923CA-554A-6140-B6C5-1F031D73BFB9}" dt="2021-04-28T09:31:41.027" v="197" actId="790"/>
        <pc:sldMkLst>
          <pc:docMk/>
          <pc:sldMk cId="1717453971" sldId="292"/>
        </pc:sldMkLst>
        <pc:spChg chg="mod">
          <ac:chgData name="Bianca Vos-Beckers" userId="767acb9b-f668-429f-b52e-bf151984a7b0" providerId="ADAL" clId="{C9F923CA-554A-6140-B6C5-1F031D73BFB9}" dt="2021-04-28T09:31:34.315" v="196" actId="790"/>
          <ac:spMkLst>
            <pc:docMk/>
            <pc:sldMk cId="1717453971" sldId="292"/>
            <ac:spMk id="2" creationId="{55A33B9A-8FB4-8B40-9F6D-A207364DCC5C}"/>
          </ac:spMkLst>
        </pc:spChg>
        <pc:spChg chg="mod">
          <ac:chgData name="Bianca Vos-Beckers" userId="767acb9b-f668-429f-b52e-bf151984a7b0" providerId="ADAL" clId="{C9F923CA-554A-6140-B6C5-1F031D73BFB9}" dt="2021-04-28T09:31:41.027" v="197" actId="790"/>
          <ac:spMkLst>
            <pc:docMk/>
            <pc:sldMk cId="1717453971" sldId="292"/>
            <ac:spMk id="3" creationId="{158CD80F-E28D-5444-B187-C4F0298FFB82}"/>
          </ac:spMkLst>
        </pc:spChg>
      </pc:sldChg>
      <pc:sldChg chg="modSp mod">
        <pc:chgData name="Bianca Vos-Beckers" userId="767acb9b-f668-429f-b52e-bf151984a7b0" providerId="ADAL" clId="{C9F923CA-554A-6140-B6C5-1F031D73BFB9}" dt="2021-04-28T09:31:54.827" v="199" actId="790"/>
        <pc:sldMkLst>
          <pc:docMk/>
          <pc:sldMk cId="2893186991" sldId="293"/>
        </pc:sldMkLst>
        <pc:spChg chg="mod">
          <ac:chgData name="Bianca Vos-Beckers" userId="767acb9b-f668-429f-b52e-bf151984a7b0" providerId="ADAL" clId="{C9F923CA-554A-6140-B6C5-1F031D73BFB9}" dt="2021-04-28T09:31:48.651" v="198" actId="790"/>
          <ac:spMkLst>
            <pc:docMk/>
            <pc:sldMk cId="2893186991" sldId="293"/>
            <ac:spMk id="2" creationId="{F62C3BCD-F6BC-6941-9B06-9D58D2D05877}"/>
          </ac:spMkLst>
        </pc:spChg>
        <pc:spChg chg="mod">
          <ac:chgData name="Bianca Vos-Beckers" userId="767acb9b-f668-429f-b52e-bf151984a7b0" providerId="ADAL" clId="{C9F923CA-554A-6140-B6C5-1F031D73BFB9}" dt="2021-04-28T09:31:54.827" v="199" actId="790"/>
          <ac:spMkLst>
            <pc:docMk/>
            <pc:sldMk cId="2893186991" sldId="293"/>
            <ac:spMk id="3" creationId="{E79EE817-4B4A-C24C-931F-D45BC354E476}"/>
          </ac:spMkLst>
        </pc:spChg>
      </pc:sldChg>
      <pc:sldChg chg="modSp mod">
        <pc:chgData name="Bianca Vos-Beckers" userId="767acb9b-f668-429f-b52e-bf151984a7b0" providerId="ADAL" clId="{C9F923CA-554A-6140-B6C5-1F031D73BFB9}" dt="2021-04-28T09:32:07.715" v="201" actId="790"/>
        <pc:sldMkLst>
          <pc:docMk/>
          <pc:sldMk cId="784282100" sldId="294"/>
        </pc:sldMkLst>
        <pc:spChg chg="mod">
          <ac:chgData name="Bianca Vos-Beckers" userId="767acb9b-f668-429f-b52e-bf151984a7b0" providerId="ADAL" clId="{C9F923CA-554A-6140-B6C5-1F031D73BFB9}" dt="2021-04-28T09:32:01.746" v="200" actId="790"/>
          <ac:spMkLst>
            <pc:docMk/>
            <pc:sldMk cId="784282100" sldId="294"/>
            <ac:spMk id="2" creationId="{08062F39-6836-9A47-A588-BDF82D84E570}"/>
          </ac:spMkLst>
        </pc:spChg>
        <pc:spChg chg="mod">
          <ac:chgData name="Bianca Vos-Beckers" userId="767acb9b-f668-429f-b52e-bf151984a7b0" providerId="ADAL" clId="{C9F923CA-554A-6140-B6C5-1F031D73BFB9}" dt="2021-04-28T09:32:07.715" v="201" actId="790"/>
          <ac:spMkLst>
            <pc:docMk/>
            <pc:sldMk cId="784282100" sldId="294"/>
            <ac:spMk id="3" creationId="{594959B9-C2DE-C14D-A73F-02AA1F01C9B1}"/>
          </ac:spMkLst>
        </pc:spChg>
      </pc:sldChg>
      <pc:sldChg chg="modSp mod">
        <pc:chgData name="Bianca Vos-Beckers" userId="767acb9b-f668-429f-b52e-bf151984a7b0" providerId="ADAL" clId="{C9F923CA-554A-6140-B6C5-1F031D73BFB9}" dt="2021-04-28T09:32:20.187" v="203" actId="790"/>
        <pc:sldMkLst>
          <pc:docMk/>
          <pc:sldMk cId="3206110182" sldId="295"/>
        </pc:sldMkLst>
        <pc:spChg chg="mod">
          <ac:chgData name="Bianca Vos-Beckers" userId="767acb9b-f668-429f-b52e-bf151984a7b0" providerId="ADAL" clId="{C9F923CA-554A-6140-B6C5-1F031D73BFB9}" dt="2021-04-28T09:32:20.187" v="203" actId="790"/>
          <ac:spMkLst>
            <pc:docMk/>
            <pc:sldMk cId="3206110182" sldId="295"/>
            <ac:spMk id="2" creationId="{27D7E2C7-5C4C-8D42-AAE1-B8ACDD1E0936}"/>
          </ac:spMkLst>
        </pc:spChg>
        <pc:spChg chg="mod">
          <ac:chgData name="Bianca Vos-Beckers" userId="767acb9b-f668-429f-b52e-bf151984a7b0" providerId="ADAL" clId="{C9F923CA-554A-6140-B6C5-1F031D73BFB9}" dt="2021-04-28T09:32:14.067" v="202" actId="790"/>
          <ac:spMkLst>
            <pc:docMk/>
            <pc:sldMk cId="3206110182" sldId="295"/>
            <ac:spMk id="3" creationId="{81E385DF-0211-5C4C-A1A9-B70055AC0E05}"/>
          </ac:spMkLst>
        </pc:spChg>
      </pc:sldChg>
      <pc:sldChg chg="modSp mod">
        <pc:chgData name="Bianca Vos-Beckers" userId="767acb9b-f668-429f-b52e-bf151984a7b0" providerId="ADAL" clId="{C9F923CA-554A-6140-B6C5-1F031D73BFB9}" dt="2021-04-28T09:32:38.963" v="206" actId="790"/>
        <pc:sldMkLst>
          <pc:docMk/>
          <pc:sldMk cId="1342665175" sldId="296"/>
        </pc:sldMkLst>
        <pc:spChg chg="mod">
          <ac:chgData name="Bianca Vos-Beckers" userId="767acb9b-f668-429f-b52e-bf151984a7b0" providerId="ADAL" clId="{C9F923CA-554A-6140-B6C5-1F031D73BFB9}" dt="2021-04-28T09:32:27.683" v="204" actId="790"/>
          <ac:spMkLst>
            <pc:docMk/>
            <pc:sldMk cId="1342665175" sldId="296"/>
            <ac:spMk id="2" creationId="{10156D8D-A90F-F149-8732-42CA81605D49}"/>
          </ac:spMkLst>
        </pc:spChg>
        <pc:spChg chg="mod">
          <ac:chgData name="Bianca Vos-Beckers" userId="767acb9b-f668-429f-b52e-bf151984a7b0" providerId="ADAL" clId="{C9F923CA-554A-6140-B6C5-1F031D73BFB9}" dt="2021-04-28T09:32:33.055" v="205" actId="790"/>
          <ac:spMkLst>
            <pc:docMk/>
            <pc:sldMk cId="1342665175" sldId="296"/>
            <ac:spMk id="3" creationId="{AFAC88C2-8D3D-E548-8834-D662BC6E59EB}"/>
          </ac:spMkLst>
        </pc:spChg>
        <pc:spChg chg="mod">
          <ac:chgData name="Bianca Vos-Beckers" userId="767acb9b-f668-429f-b52e-bf151984a7b0" providerId="ADAL" clId="{C9F923CA-554A-6140-B6C5-1F031D73BFB9}" dt="2021-04-28T09:32:38.963" v="206" actId="790"/>
          <ac:spMkLst>
            <pc:docMk/>
            <pc:sldMk cId="1342665175" sldId="296"/>
            <ac:spMk id="4" creationId="{CBFCF150-B0A0-A148-83DE-F0CA5D4675A6}"/>
          </ac:spMkLst>
        </pc:spChg>
      </pc:sldChg>
      <pc:sldChg chg="modSp mod">
        <pc:chgData name="Bianca Vos-Beckers" userId="767acb9b-f668-429f-b52e-bf151984a7b0" providerId="ADAL" clId="{C9F923CA-554A-6140-B6C5-1F031D73BFB9}" dt="2021-04-28T09:32:52.876" v="208" actId="790"/>
        <pc:sldMkLst>
          <pc:docMk/>
          <pc:sldMk cId="2972852119" sldId="297"/>
        </pc:sldMkLst>
        <pc:spChg chg="mod">
          <ac:chgData name="Bianca Vos-Beckers" userId="767acb9b-f668-429f-b52e-bf151984a7b0" providerId="ADAL" clId="{C9F923CA-554A-6140-B6C5-1F031D73BFB9}" dt="2021-04-28T09:32:48.068" v="207" actId="790"/>
          <ac:spMkLst>
            <pc:docMk/>
            <pc:sldMk cId="2972852119" sldId="297"/>
            <ac:spMk id="2" creationId="{36B1FC68-331C-3F47-9F7C-C295E23DDF1A}"/>
          </ac:spMkLst>
        </pc:spChg>
        <pc:spChg chg="mod">
          <ac:chgData name="Bianca Vos-Beckers" userId="767acb9b-f668-429f-b52e-bf151984a7b0" providerId="ADAL" clId="{C9F923CA-554A-6140-B6C5-1F031D73BFB9}" dt="2021-04-28T09:32:52.876" v="208" actId="790"/>
          <ac:spMkLst>
            <pc:docMk/>
            <pc:sldMk cId="2972852119" sldId="297"/>
            <ac:spMk id="4" creationId="{4F364550-6957-2048-8668-030170F5D753}"/>
          </ac:spMkLst>
        </pc:spChg>
      </pc:sldChg>
      <pc:sldMasterChg chg="addSp delSp modSp mod modSldLayout">
        <pc:chgData name="Bianca Vos-Beckers" userId="767acb9b-f668-429f-b52e-bf151984a7b0" providerId="ADAL" clId="{C9F923CA-554A-6140-B6C5-1F031D73BFB9}" dt="2021-04-28T09:28:02.307" v="146" actId="20577"/>
        <pc:sldMasterMkLst>
          <pc:docMk/>
          <pc:sldMasterMk cId="3299562382" sldId="2147483821"/>
        </pc:sldMasterMkLst>
        <pc:spChg chg="mod">
          <ac:chgData name="Bianca Vos-Beckers" userId="767acb9b-f668-429f-b52e-bf151984a7b0" providerId="ADAL" clId="{C9F923CA-554A-6140-B6C5-1F031D73BFB9}" dt="2021-04-28T09:28:02.307" v="146" actId="20577"/>
          <ac:spMkLst>
            <pc:docMk/>
            <pc:sldMasterMk cId="3299562382" sldId="2147483821"/>
            <ac:spMk id="2" creationId="{00000000-0000-0000-0000-000000000000}"/>
          </ac:spMkLst>
        </pc:spChg>
        <pc:picChg chg="add del mod">
          <ac:chgData name="Bianca Vos-Beckers" userId="767acb9b-f668-429f-b52e-bf151984a7b0" providerId="ADAL" clId="{C9F923CA-554A-6140-B6C5-1F031D73BFB9}" dt="2021-04-14T10:10:50.089" v="20" actId="21"/>
          <ac:picMkLst>
            <pc:docMk/>
            <pc:sldMasterMk cId="3299562382" sldId="2147483821"/>
            <ac:picMk id="6" creationId="{0C2DD77F-C5EE-8D40-8BFC-7761FE7D5CBC}"/>
          </ac:picMkLst>
        </pc:picChg>
        <pc:picChg chg="add del mod">
          <ac:chgData name="Bianca Vos-Beckers" userId="767acb9b-f668-429f-b52e-bf151984a7b0" providerId="ADAL" clId="{C9F923CA-554A-6140-B6C5-1F031D73BFB9}" dt="2021-04-20T13:30:05.480" v="131" actId="478"/>
          <ac:picMkLst>
            <pc:docMk/>
            <pc:sldMasterMk cId="3299562382" sldId="2147483821"/>
            <ac:picMk id="12" creationId="{E3A7BF88-5FC4-264D-BF47-BAA701EDE041}"/>
          </ac:picMkLst>
        </pc:picChg>
        <pc:sldLayoutChg chg="addSp delSp modSp mod">
          <pc:chgData name="Bianca Vos-Beckers" userId="767acb9b-f668-429f-b52e-bf151984a7b0" providerId="ADAL" clId="{C9F923CA-554A-6140-B6C5-1F031D73BFB9}" dt="2021-04-14T10:23:59.924" v="129" actId="478"/>
          <pc:sldLayoutMkLst>
            <pc:docMk/>
            <pc:sldMasterMk cId="3299562382" sldId="2147483821"/>
            <pc:sldLayoutMk cId="4130621892" sldId="2147483823"/>
          </pc:sldLayoutMkLst>
          <pc:picChg chg="add del mod">
            <ac:chgData name="Bianca Vos-Beckers" userId="767acb9b-f668-429f-b52e-bf151984a7b0" providerId="ADAL" clId="{C9F923CA-554A-6140-B6C5-1F031D73BFB9}" dt="2021-04-14T10:17:45.653" v="90" actId="478"/>
            <ac:picMkLst>
              <pc:docMk/>
              <pc:sldMasterMk cId="3299562382" sldId="2147483821"/>
              <pc:sldLayoutMk cId="4130621892" sldId="2147483823"/>
              <ac:picMk id="6" creationId="{20EA8CD4-7937-6546-A5ED-A0A24D607872}"/>
            </ac:picMkLst>
          </pc:picChg>
          <pc:picChg chg="add del mod">
            <ac:chgData name="Bianca Vos-Beckers" userId="767acb9b-f668-429f-b52e-bf151984a7b0" providerId="ADAL" clId="{C9F923CA-554A-6140-B6C5-1F031D73BFB9}" dt="2021-04-14T10:23:59.924" v="129" actId="478"/>
            <ac:picMkLst>
              <pc:docMk/>
              <pc:sldMasterMk cId="3299562382" sldId="2147483821"/>
              <pc:sldLayoutMk cId="4130621892" sldId="2147483823"/>
              <ac:picMk id="9" creationId="{A5365078-E096-094D-B768-2826192EC4E5}"/>
            </ac:picMkLst>
          </pc:picChg>
        </pc:sldLayoutChg>
        <pc:sldLayoutChg chg="addSp modSp mod">
          <pc:chgData name="Bianca Vos-Beckers" userId="767acb9b-f668-429f-b52e-bf151984a7b0" providerId="ADAL" clId="{C9F923CA-554A-6140-B6C5-1F031D73BFB9}" dt="2021-04-14T10:21:21.496" v="110" actId="1076"/>
          <pc:sldLayoutMkLst>
            <pc:docMk/>
            <pc:sldMasterMk cId="3299562382" sldId="2147483821"/>
            <pc:sldLayoutMk cId="0" sldId="2147483832"/>
          </pc:sldLayoutMkLst>
          <pc:picChg chg="add mod">
            <ac:chgData name="Bianca Vos-Beckers" userId="767acb9b-f668-429f-b52e-bf151984a7b0" providerId="ADAL" clId="{C9F923CA-554A-6140-B6C5-1F031D73BFB9}" dt="2021-04-14T10:21:21.496" v="110" actId="1076"/>
            <ac:picMkLst>
              <pc:docMk/>
              <pc:sldMasterMk cId="3299562382" sldId="2147483821"/>
              <pc:sldLayoutMk cId="0" sldId="2147483832"/>
              <ac:picMk id="7" creationId="{DED6286A-AD5B-1843-B4C6-1CFC3880DD01}"/>
            </ac:picMkLst>
          </pc:picChg>
        </pc:sldLayoutChg>
        <pc:sldLayoutChg chg="addSp delSp modSp mod">
          <pc:chgData name="Bianca Vos-Beckers" userId="767acb9b-f668-429f-b52e-bf151984a7b0" providerId="ADAL" clId="{C9F923CA-554A-6140-B6C5-1F031D73BFB9}" dt="2021-04-20T13:30:12.408" v="132" actId="478"/>
          <pc:sldLayoutMkLst>
            <pc:docMk/>
            <pc:sldMasterMk cId="3299562382" sldId="2147483821"/>
            <pc:sldLayoutMk cId="0" sldId="2147483833"/>
          </pc:sldLayoutMkLst>
          <pc:picChg chg="add del mod">
            <ac:chgData name="Bianca Vos-Beckers" userId="767acb9b-f668-429f-b52e-bf151984a7b0" providerId="ADAL" clId="{C9F923CA-554A-6140-B6C5-1F031D73BFB9}" dt="2021-04-20T13:30:12.408" v="132" actId="478"/>
            <ac:picMkLst>
              <pc:docMk/>
              <pc:sldMasterMk cId="3299562382" sldId="2147483821"/>
              <pc:sldLayoutMk cId="0" sldId="2147483833"/>
              <ac:picMk id="10" creationId="{E5F83E8C-AD1A-1E48-8AB0-B63A80686551}"/>
            </ac:picMkLst>
          </pc:picChg>
        </pc:sldLayoutChg>
        <pc:sldLayoutChg chg="addSp delSp modSp mod">
          <pc:chgData name="Bianca Vos-Beckers" userId="767acb9b-f668-429f-b52e-bf151984a7b0" providerId="ADAL" clId="{C9F923CA-554A-6140-B6C5-1F031D73BFB9}" dt="2021-04-14T10:21:15.160" v="109" actId="1076"/>
          <pc:sldLayoutMkLst>
            <pc:docMk/>
            <pc:sldMasterMk cId="3299562382" sldId="2147483821"/>
            <pc:sldLayoutMk cId="0" sldId="2147483834"/>
          </pc:sldLayoutMkLst>
          <pc:picChg chg="add del mod">
            <ac:chgData name="Bianca Vos-Beckers" userId="767acb9b-f668-429f-b52e-bf151984a7b0" providerId="ADAL" clId="{C9F923CA-554A-6140-B6C5-1F031D73BFB9}" dt="2021-04-14T10:21:15.160" v="109" actId="1076"/>
            <ac:picMkLst>
              <pc:docMk/>
              <pc:sldMasterMk cId="3299562382" sldId="2147483821"/>
              <pc:sldLayoutMk cId="0" sldId="2147483834"/>
              <ac:picMk id="5" creationId="{A1D90496-495B-9D43-9D38-B12490378BC3}"/>
            </ac:picMkLst>
          </pc:picChg>
          <pc:picChg chg="add del mod">
            <ac:chgData name="Bianca Vos-Beckers" userId="767acb9b-f668-429f-b52e-bf151984a7b0" providerId="ADAL" clId="{C9F923CA-554A-6140-B6C5-1F031D73BFB9}" dt="2021-04-14T10:15:10.258" v="75" actId="478"/>
            <ac:picMkLst>
              <pc:docMk/>
              <pc:sldMasterMk cId="3299562382" sldId="2147483821"/>
              <pc:sldLayoutMk cId="0" sldId="2147483834"/>
              <ac:picMk id="7" creationId="{561BFD8D-6113-7D42-B82E-2B84851CCEBC}"/>
            </ac:picMkLst>
          </pc:picChg>
          <pc:picChg chg="add del mod">
            <ac:chgData name="Bianca Vos-Beckers" userId="767acb9b-f668-429f-b52e-bf151984a7b0" providerId="ADAL" clId="{C9F923CA-554A-6140-B6C5-1F031D73BFB9}" dt="2021-04-14T10:16:04.434" v="83" actId="478"/>
            <ac:picMkLst>
              <pc:docMk/>
              <pc:sldMasterMk cId="3299562382" sldId="2147483821"/>
              <pc:sldLayoutMk cId="0" sldId="2147483834"/>
              <ac:picMk id="8" creationId="{12B17BB8-D5D8-2549-98C6-A99206EA9669}"/>
            </ac:picMkLst>
          </pc:picChg>
        </pc:sldLayoutChg>
      </pc:sldMasterChg>
      <pc:sldMasterChg chg="addSp delSp modSp mod modSldLayout">
        <pc:chgData name="Bianca Vos-Beckers" userId="767acb9b-f668-429f-b52e-bf151984a7b0" providerId="ADAL" clId="{C9F923CA-554A-6140-B6C5-1F031D73BFB9}" dt="2021-04-28T09:31:12.165" v="195" actId="790"/>
        <pc:sldMasterMkLst>
          <pc:docMk/>
          <pc:sldMasterMk cId="3137872258" sldId="2147483874"/>
        </pc:sldMasterMkLst>
        <pc:spChg chg="mod">
          <ac:chgData name="Bianca Vos-Beckers" userId="767acb9b-f668-429f-b52e-bf151984a7b0" providerId="ADAL" clId="{C9F923CA-554A-6140-B6C5-1F031D73BFB9}" dt="2021-04-28T09:28:51.755" v="159" actId="790"/>
          <ac:spMkLst>
            <pc:docMk/>
            <pc:sldMasterMk cId="3137872258" sldId="2147483874"/>
            <ac:spMk id="2" creationId="{00000000-0000-0000-0000-000000000000}"/>
          </ac:spMkLst>
        </pc:spChg>
        <pc:spChg chg="mod">
          <ac:chgData name="Bianca Vos-Beckers" userId="767acb9b-f668-429f-b52e-bf151984a7b0" providerId="ADAL" clId="{C9F923CA-554A-6140-B6C5-1F031D73BFB9}" dt="2021-04-28T09:28:59.130" v="160" actId="790"/>
          <ac:spMkLst>
            <pc:docMk/>
            <pc:sldMasterMk cId="3137872258" sldId="2147483874"/>
            <ac:spMk id="3" creationId="{00000000-0000-0000-0000-000000000000}"/>
          </ac:spMkLst>
        </pc:spChg>
        <pc:picChg chg="add mod">
          <ac:chgData name="Bianca Vos-Beckers" userId="767acb9b-f668-429f-b52e-bf151984a7b0" providerId="ADAL" clId="{C9F923CA-554A-6140-B6C5-1F031D73BFB9}" dt="2021-04-14T09:56:28.269" v="3" actId="167"/>
          <ac:picMkLst>
            <pc:docMk/>
            <pc:sldMasterMk cId="3137872258" sldId="2147483874"/>
            <ac:picMk id="7" creationId="{4AEB3E65-D2B2-6444-B182-478532C39F49}"/>
          </ac:picMkLst>
        </pc:picChg>
        <pc:picChg chg="add del mod">
          <ac:chgData name="Bianca Vos-Beckers" userId="767acb9b-f668-429f-b52e-bf151984a7b0" providerId="ADAL" clId="{C9F923CA-554A-6140-B6C5-1F031D73BFB9}" dt="2021-04-20T13:30:21.833" v="133" actId="478"/>
          <ac:picMkLst>
            <pc:docMk/>
            <pc:sldMasterMk cId="3137872258" sldId="2147483874"/>
            <ac:picMk id="8" creationId="{7BD19CC6-5AAA-3B41-8666-1FE2E2B45A72}"/>
          </ac:picMkLst>
        </pc:picChg>
        <pc:picChg chg="del">
          <ac:chgData name="Bianca Vos-Beckers" userId="767acb9b-f668-429f-b52e-bf151984a7b0" providerId="ADAL" clId="{C9F923CA-554A-6140-B6C5-1F031D73BFB9}" dt="2021-04-14T09:56:18.888" v="0" actId="478"/>
          <ac:picMkLst>
            <pc:docMk/>
            <pc:sldMasterMk cId="3137872258" sldId="2147483874"/>
            <ac:picMk id="9" creationId="{EBF4E01A-DE5C-8844-9077-C8295A69C292}"/>
          </ac:picMkLst>
        </pc:picChg>
        <pc:sldLayoutChg chg="addSp delSp modSp mod">
          <pc:chgData name="Bianca Vos-Beckers" userId="767acb9b-f668-429f-b52e-bf151984a7b0" providerId="ADAL" clId="{C9F923CA-554A-6140-B6C5-1F031D73BFB9}" dt="2021-04-28T09:29:18.595" v="162" actId="790"/>
          <pc:sldLayoutMkLst>
            <pc:docMk/>
            <pc:sldMasterMk cId="3137872258" sldId="2147483874"/>
            <pc:sldLayoutMk cId="2349439488" sldId="2147483878"/>
          </pc:sldLayoutMkLst>
          <pc:spChg chg="mod">
            <ac:chgData name="Bianca Vos-Beckers" userId="767acb9b-f668-429f-b52e-bf151984a7b0" providerId="ADAL" clId="{C9F923CA-554A-6140-B6C5-1F031D73BFB9}" dt="2021-04-28T09:29:10.043" v="161" actId="790"/>
            <ac:spMkLst>
              <pc:docMk/>
              <pc:sldMasterMk cId="3137872258" sldId="2147483874"/>
              <pc:sldLayoutMk cId="2349439488" sldId="2147483878"/>
              <ac:spMk id="2" creationId="{00000000-0000-0000-0000-000000000000}"/>
            </ac:spMkLst>
          </pc:spChg>
          <pc:spChg chg="add del mod">
            <ac:chgData name="Bianca Vos-Beckers" userId="767acb9b-f668-429f-b52e-bf151984a7b0" providerId="ADAL" clId="{C9F923CA-554A-6140-B6C5-1F031D73BFB9}" dt="2021-04-14T10:20:10.694" v="101"/>
            <ac:spMkLst>
              <pc:docMk/>
              <pc:sldMasterMk cId="3137872258" sldId="2147483874"/>
              <pc:sldLayoutMk cId="2349439488" sldId="2147483878"/>
              <ac:spMk id="4" creationId="{3598A712-C4C5-014C-B614-B8548033764D}"/>
            </ac:spMkLst>
          </pc:spChg>
          <pc:spChg chg="mod">
            <ac:chgData name="Bianca Vos-Beckers" userId="767acb9b-f668-429f-b52e-bf151984a7b0" providerId="ADAL" clId="{C9F923CA-554A-6140-B6C5-1F031D73BFB9}" dt="2021-04-28T09:29:18.595" v="162" actId="790"/>
            <ac:spMkLst>
              <pc:docMk/>
              <pc:sldMasterMk cId="3137872258" sldId="2147483874"/>
              <pc:sldLayoutMk cId="2349439488" sldId="2147483878"/>
              <ac:spMk id="12" creationId="{00000000-0000-0000-0000-000000000000}"/>
            </ac:spMkLst>
          </pc:spChg>
          <pc:picChg chg="del">
            <ac:chgData name="Bianca Vos-Beckers" userId="767acb9b-f668-429f-b52e-bf151984a7b0" providerId="ADAL" clId="{C9F923CA-554A-6140-B6C5-1F031D73BFB9}" dt="2021-04-14T09:56:41.756" v="4" actId="478"/>
            <ac:picMkLst>
              <pc:docMk/>
              <pc:sldMasterMk cId="3137872258" sldId="2147483874"/>
              <pc:sldLayoutMk cId="2349439488" sldId="2147483878"/>
              <ac:picMk id="3" creationId="{00000000-0000-0000-0000-000000000000}"/>
            </ac:picMkLst>
          </pc:picChg>
          <pc:picChg chg="add mod">
            <ac:chgData name="Bianca Vos-Beckers" userId="767acb9b-f668-429f-b52e-bf151984a7b0" providerId="ADAL" clId="{C9F923CA-554A-6140-B6C5-1F031D73BFB9}" dt="2021-04-14T09:56:53.669" v="6" actId="167"/>
            <ac:picMkLst>
              <pc:docMk/>
              <pc:sldMasterMk cId="3137872258" sldId="2147483874"/>
              <pc:sldLayoutMk cId="2349439488" sldId="2147483878"/>
              <ac:picMk id="7" creationId="{EEDACCDD-5E3E-A644-A811-02C0CED4E919}"/>
            </ac:picMkLst>
          </pc:picChg>
          <pc:picChg chg="add del mod">
            <ac:chgData name="Bianca Vos-Beckers" userId="767acb9b-f668-429f-b52e-bf151984a7b0" providerId="ADAL" clId="{C9F923CA-554A-6140-B6C5-1F031D73BFB9}" dt="2021-04-14T10:20:07.031" v="99" actId="478"/>
            <ac:picMkLst>
              <pc:docMk/>
              <pc:sldMasterMk cId="3137872258" sldId="2147483874"/>
              <pc:sldLayoutMk cId="2349439488" sldId="2147483878"/>
              <ac:picMk id="8" creationId="{F834397D-9EFB-3B4B-A3E5-F2D5A9CD0941}"/>
            </ac:picMkLst>
          </pc:picChg>
          <pc:picChg chg="add del mod">
            <ac:chgData name="Bianca Vos-Beckers" userId="767acb9b-f668-429f-b52e-bf151984a7b0" providerId="ADAL" clId="{C9F923CA-554A-6140-B6C5-1F031D73BFB9}" dt="2021-04-14T10:22:27.002" v="117" actId="478"/>
            <ac:picMkLst>
              <pc:docMk/>
              <pc:sldMasterMk cId="3137872258" sldId="2147483874"/>
              <pc:sldLayoutMk cId="2349439488" sldId="2147483878"/>
              <ac:picMk id="11" creationId="{BBECDBF0-33E8-104C-B289-B8E2DB026506}"/>
            </ac:picMkLst>
          </pc:picChg>
          <pc:picChg chg="add mod">
            <ac:chgData name="Bianca Vos-Beckers" userId="767acb9b-f668-429f-b52e-bf151984a7b0" providerId="ADAL" clId="{C9F923CA-554A-6140-B6C5-1F031D73BFB9}" dt="2021-04-14T10:22:27.789" v="118"/>
            <ac:picMkLst>
              <pc:docMk/>
              <pc:sldMasterMk cId="3137872258" sldId="2147483874"/>
              <pc:sldLayoutMk cId="2349439488" sldId="2147483878"/>
              <ac:picMk id="13" creationId="{C28C75DE-56DA-8842-AABC-04D2B5B44451}"/>
            </ac:picMkLst>
          </pc:picChg>
        </pc:sldLayoutChg>
        <pc:sldLayoutChg chg="addSp delSp modSp mod">
          <pc:chgData name="Bianca Vos-Beckers" userId="767acb9b-f668-429f-b52e-bf151984a7b0" providerId="ADAL" clId="{C9F923CA-554A-6140-B6C5-1F031D73BFB9}" dt="2021-04-28T09:29:34.604" v="164" actId="790"/>
          <pc:sldLayoutMkLst>
            <pc:docMk/>
            <pc:sldMasterMk cId="3137872258" sldId="2147483874"/>
            <pc:sldLayoutMk cId="4289389173" sldId="2147483879"/>
          </pc:sldLayoutMkLst>
          <pc:spChg chg="mod">
            <ac:chgData name="Bianca Vos-Beckers" userId="767acb9b-f668-429f-b52e-bf151984a7b0" providerId="ADAL" clId="{C9F923CA-554A-6140-B6C5-1F031D73BFB9}" dt="2021-04-28T09:29:28.003" v="163" actId="790"/>
            <ac:spMkLst>
              <pc:docMk/>
              <pc:sldMasterMk cId="3137872258" sldId="2147483874"/>
              <pc:sldLayoutMk cId="4289389173" sldId="2147483879"/>
              <ac:spMk id="2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29:34.604" v="164" actId="790"/>
            <ac:spMkLst>
              <pc:docMk/>
              <pc:sldMasterMk cId="3137872258" sldId="2147483874"/>
              <pc:sldLayoutMk cId="4289389173" sldId="2147483879"/>
              <ac:spMk id="12" creationId="{00000000-0000-0000-0000-000000000000}"/>
            </ac:spMkLst>
          </pc:spChg>
          <pc:picChg chg="del">
            <ac:chgData name="Bianca Vos-Beckers" userId="767acb9b-f668-429f-b52e-bf151984a7b0" providerId="ADAL" clId="{C9F923CA-554A-6140-B6C5-1F031D73BFB9}" dt="2021-04-14T09:57:09.060" v="7" actId="478"/>
            <ac:picMkLst>
              <pc:docMk/>
              <pc:sldMasterMk cId="3137872258" sldId="2147483874"/>
              <pc:sldLayoutMk cId="4289389173" sldId="2147483879"/>
              <ac:picMk id="3" creationId="{00000000-0000-0000-0000-000000000000}"/>
            </ac:picMkLst>
          </pc:picChg>
          <pc:picChg chg="add mod">
            <ac:chgData name="Bianca Vos-Beckers" userId="767acb9b-f668-429f-b52e-bf151984a7b0" providerId="ADAL" clId="{C9F923CA-554A-6140-B6C5-1F031D73BFB9}" dt="2021-04-14T09:57:14.645" v="9" actId="167"/>
            <ac:picMkLst>
              <pc:docMk/>
              <pc:sldMasterMk cId="3137872258" sldId="2147483874"/>
              <pc:sldLayoutMk cId="4289389173" sldId="2147483879"/>
              <ac:picMk id="7" creationId="{8AED3162-7829-2440-9FA3-632452E379C5}"/>
            </ac:picMkLst>
          </pc:picChg>
          <pc:picChg chg="add mod">
            <ac:chgData name="Bianca Vos-Beckers" userId="767acb9b-f668-429f-b52e-bf151984a7b0" providerId="ADAL" clId="{C9F923CA-554A-6140-B6C5-1F031D73BFB9}" dt="2021-04-14T10:22:15.070" v="116"/>
            <ac:picMkLst>
              <pc:docMk/>
              <pc:sldMasterMk cId="3137872258" sldId="2147483874"/>
              <pc:sldLayoutMk cId="4289389173" sldId="2147483879"/>
              <ac:picMk id="8" creationId="{FABE331B-80A6-824D-BCC6-2ED225EEE565}"/>
            </ac:picMkLst>
          </pc:picChg>
        </pc:sldLayoutChg>
        <pc:sldLayoutChg chg="addSp delSp modSp mod">
          <pc:chgData name="Bianca Vos-Beckers" userId="767acb9b-f668-429f-b52e-bf151984a7b0" providerId="ADAL" clId="{C9F923CA-554A-6140-B6C5-1F031D73BFB9}" dt="2021-04-28T09:29:58.813" v="166" actId="790"/>
          <pc:sldLayoutMkLst>
            <pc:docMk/>
            <pc:sldMasterMk cId="3137872258" sldId="2147483874"/>
            <pc:sldLayoutMk cId="2497994957" sldId="2147483880"/>
          </pc:sldLayoutMkLst>
          <pc:spChg chg="add del mod">
            <ac:chgData name="Bianca Vos-Beckers" userId="767acb9b-f668-429f-b52e-bf151984a7b0" providerId="ADAL" clId="{C9F923CA-554A-6140-B6C5-1F031D73BFB9}" dt="2021-04-14T10:21:53.560" v="114"/>
            <ac:spMkLst>
              <pc:docMk/>
              <pc:sldMasterMk cId="3137872258" sldId="2147483874"/>
              <pc:sldLayoutMk cId="2497994957" sldId="2147483880"/>
              <ac:spMk id="2" creationId="{4CA023E1-F283-F641-86F6-90CDAFA7CAF1}"/>
            </ac:spMkLst>
          </pc:spChg>
          <pc:spChg chg="mod">
            <ac:chgData name="Bianca Vos-Beckers" userId="767acb9b-f668-429f-b52e-bf151984a7b0" providerId="ADAL" clId="{C9F923CA-554A-6140-B6C5-1F031D73BFB9}" dt="2021-04-28T09:29:51.899" v="165" actId="790"/>
            <ac:spMkLst>
              <pc:docMk/>
              <pc:sldMasterMk cId="3137872258" sldId="2147483874"/>
              <pc:sldLayoutMk cId="2497994957" sldId="2147483880"/>
              <ac:spMk id="13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29:58.813" v="166" actId="790"/>
            <ac:spMkLst>
              <pc:docMk/>
              <pc:sldMasterMk cId="3137872258" sldId="2147483874"/>
              <pc:sldLayoutMk cId="2497994957" sldId="2147483880"/>
              <ac:spMk id="14" creationId="{00000000-0000-0000-0000-000000000000}"/>
            </ac:spMkLst>
          </pc:spChg>
          <pc:picChg chg="del">
            <ac:chgData name="Bianca Vos-Beckers" userId="767acb9b-f668-429f-b52e-bf151984a7b0" providerId="ADAL" clId="{C9F923CA-554A-6140-B6C5-1F031D73BFB9}" dt="2021-04-14T09:57:24.253" v="10" actId="478"/>
            <ac:picMkLst>
              <pc:docMk/>
              <pc:sldMasterMk cId="3137872258" sldId="2147483874"/>
              <pc:sldLayoutMk cId="2497994957" sldId="2147483880"/>
              <ac:picMk id="7" creationId="{00000000-0000-0000-0000-000000000000}"/>
            </ac:picMkLst>
          </pc:picChg>
          <pc:picChg chg="add mod">
            <ac:chgData name="Bianca Vos-Beckers" userId="767acb9b-f668-429f-b52e-bf151984a7b0" providerId="ADAL" clId="{C9F923CA-554A-6140-B6C5-1F031D73BFB9}" dt="2021-04-14T09:57:30.078" v="12" actId="167"/>
            <ac:picMkLst>
              <pc:docMk/>
              <pc:sldMasterMk cId="3137872258" sldId="2147483874"/>
              <pc:sldLayoutMk cId="2497994957" sldId="2147483880"/>
              <ac:picMk id="10" creationId="{3BC9E771-D0D3-7F41-94FA-668DF72930C2}"/>
            </ac:picMkLst>
          </pc:picChg>
          <pc:picChg chg="add del mod">
            <ac:chgData name="Bianca Vos-Beckers" userId="767acb9b-f668-429f-b52e-bf151984a7b0" providerId="ADAL" clId="{C9F923CA-554A-6140-B6C5-1F031D73BFB9}" dt="2021-04-14T10:21:49.729" v="112" actId="478"/>
            <ac:picMkLst>
              <pc:docMk/>
              <pc:sldMasterMk cId="3137872258" sldId="2147483874"/>
              <pc:sldLayoutMk cId="2497994957" sldId="2147483880"/>
              <ac:picMk id="11" creationId="{67AC090D-D78A-BB4D-914A-D9CD614E954F}"/>
            </ac:picMkLst>
          </pc:picChg>
          <pc:picChg chg="add del mod">
            <ac:chgData name="Bianca Vos-Beckers" userId="767acb9b-f668-429f-b52e-bf151984a7b0" providerId="ADAL" clId="{C9F923CA-554A-6140-B6C5-1F031D73BFB9}" dt="2021-04-20T13:30:26.233" v="134" actId="478"/>
            <ac:picMkLst>
              <pc:docMk/>
              <pc:sldMasterMk cId="3137872258" sldId="2147483874"/>
              <pc:sldLayoutMk cId="2497994957" sldId="2147483880"/>
              <ac:picMk id="12" creationId="{BD8CB5F2-B1FC-1D49-8670-659D2C43712C}"/>
            </ac:picMkLst>
          </pc:picChg>
        </pc:sldLayoutChg>
        <pc:sldLayoutChg chg="modSp mod">
          <pc:chgData name="Bianca Vos-Beckers" userId="767acb9b-f668-429f-b52e-bf151984a7b0" providerId="ADAL" clId="{C9F923CA-554A-6140-B6C5-1F031D73BFB9}" dt="2021-04-28T09:30:18.645" v="168" actId="790"/>
          <pc:sldLayoutMkLst>
            <pc:docMk/>
            <pc:sldMasterMk cId="3137872258" sldId="2147483874"/>
            <pc:sldLayoutMk cId="975141007" sldId="2147483881"/>
          </pc:sldLayoutMkLst>
          <pc:spChg chg="mod">
            <ac:chgData name="Bianca Vos-Beckers" userId="767acb9b-f668-429f-b52e-bf151984a7b0" providerId="ADAL" clId="{C9F923CA-554A-6140-B6C5-1F031D73BFB9}" dt="2021-04-28T09:30:18.645" v="168" actId="790"/>
            <ac:spMkLst>
              <pc:docMk/>
              <pc:sldMasterMk cId="3137872258" sldId="2147483874"/>
              <pc:sldLayoutMk cId="975141007" sldId="2147483881"/>
              <ac:spMk id="3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0:10.252" v="167" actId="790"/>
            <ac:spMkLst>
              <pc:docMk/>
              <pc:sldMasterMk cId="3137872258" sldId="2147483874"/>
              <pc:sldLayoutMk cId="975141007" sldId="2147483881"/>
              <ac:spMk id="4" creationId="{E2EE66E6-DAAA-514E-8E4A-56C847E2AF07}"/>
            </ac:spMkLst>
          </pc:spChg>
        </pc:sldLayoutChg>
        <pc:sldLayoutChg chg="modSp mod">
          <pc:chgData name="Bianca Vos-Beckers" userId="767acb9b-f668-429f-b52e-bf151984a7b0" providerId="ADAL" clId="{C9F923CA-554A-6140-B6C5-1F031D73BFB9}" dt="2021-04-28T09:30:50.262" v="192" actId="790"/>
          <pc:sldLayoutMkLst>
            <pc:docMk/>
            <pc:sldMasterMk cId="3137872258" sldId="2147483874"/>
            <pc:sldLayoutMk cId="2023783807" sldId="2147483882"/>
          </pc:sldLayoutMkLst>
          <pc:spChg chg="mod">
            <ac:chgData name="Bianca Vos-Beckers" userId="767acb9b-f668-429f-b52e-bf151984a7b0" providerId="ADAL" clId="{C9F923CA-554A-6140-B6C5-1F031D73BFB9}" dt="2021-04-28T09:30:35.164" v="190" actId="790"/>
            <ac:spMkLst>
              <pc:docMk/>
              <pc:sldMasterMk cId="3137872258" sldId="2147483874"/>
              <pc:sldLayoutMk cId="2023783807" sldId="2147483882"/>
              <ac:spMk id="2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0:43.462" v="191" actId="790"/>
            <ac:spMkLst>
              <pc:docMk/>
              <pc:sldMasterMk cId="3137872258" sldId="2147483874"/>
              <pc:sldLayoutMk cId="2023783807" sldId="2147483882"/>
              <ac:spMk id="3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0:50.262" v="192" actId="790"/>
            <ac:spMkLst>
              <pc:docMk/>
              <pc:sldMasterMk cId="3137872258" sldId="2147483874"/>
              <pc:sldLayoutMk cId="2023783807" sldId="2147483882"/>
              <ac:spMk id="4" creationId="{00000000-0000-0000-0000-000000000000}"/>
            </ac:spMkLst>
          </pc:spChg>
        </pc:sldLayoutChg>
        <pc:sldLayoutChg chg="modSp mod">
          <pc:chgData name="Bianca Vos-Beckers" userId="767acb9b-f668-429f-b52e-bf151984a7b0" providerId="ADAL" clId="{C9F923CA-554A-6140-B6C5-1F031D73BFB9}" dt="2021-04-28T09:31:12.165" v="195" actId="790"/>
          <pc:sldLayoutMkLst>
            <pc:docMk/>
            <pc:sldMasterMk cId="3137872258" sldId="2147483874"/>
            <pc:sldLayoutMk cId="2366709362" sldId="2147483883"/>
          </pc:sldLayoutMkLst>
          <pc:spChg chg="mod">
            <ac:chgData name="Bianca Vos-Beckers" userId="767acb9b-f668-429f-b52e-bf151984a7b0" providerId="ADAL" clId="{C9F923CA-554A-6140-B6C5-1F031D73BFB9}" dt="2021-04-28T09:31:05.269" v="194" actId="790"/>
            <ac:spMkLst>
              <pc:docMk/>
              <pc:sldMasterMk cId="3137872258" sldId="2147483874"/>
              <pc:sldLayoutMk cId="2366709362" sldId="2147483883"/>
              <ac:spMk id="2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0:58.821" v="193" actId="790"/>
            <ac:spMkLst>
              <pc:docMk/>
              <pc:sldMasterMk cId="3137872258" sldId="2147483874"/>
              <pc:sldLayoutMk cId="2366709362" sldId="2147483883"/>
              <ac:spMk id="3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1:12.165" v="195" actId="790"/>
            <ac:spMkLst>
              <pc:docMk/>
              <pc:sldMasterMk cId="3137872258" sldId="2147483874"/>
              <pc:sldLayoutMk cId="2366709362" sldId="2147483883"/>
              <ac:spMk id="4" creationId="{00000000-0000-0000-0000-000000000000}"/>
            </ac:spMkLst>
          </pc:spChg>
        </pc:sldLayoutChg>
      </pc:sldMasterChg>
    </pc:docChg>
  </pc:docChgLst>
  <pc:docChgLst>
    <pc:chgData name="Bianca Vos-Beckers" userId="767acb9b-f668-429f-b52e-bf151984a7b0" providerId="ADAL" clId="{905B3D0A-31F7-9545-A6CC-D16C99009A80}"/>
    <pc:docChg chg="modSld">
      <pc:chgData name="Bianca Vos-Beckers" userId="767acb9b-f668-429f-b52e-bf151984a7b0" providerId="ADAL" clId="{905B3D0A-31F7-9545-A6CC-D16C99009A80}" dt="2021-03-25T10:58:07.683" v="0"/>
      <pc:docMkLst>
        <pc:docMk/>
      </pc:docMkLst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1489536919" sldId="261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489536919" sldId="261"/>
            <ac:spMk id="4" creationId="{78E33FE8-CD88-324D-9EA4-10607F20531E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489536919" sldId="261"/>
            <ac:spMk id="5" creationId="{CD658550-F646-574F-8B3E-843B7E5018A7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1430124554" sldId="262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430124554" sldId="262"/>
            <ac:spMk id="2" creationId="{00000000-0000-0000-0000-000000000000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430124554" sldId="262"/>
            <ac:spMk id="3" creationId="{00000000-0000-0000-0000-000000000000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1710414917" sldId="267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710414917" sldId="267"/>
            <ac:spMk id="4" creationId="{403F21D6-3474-1A4F-BCB8-831DFBCB4E73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710414917" sldId="267"/>
            <ac:spMk id="5" creationId="{3FF0CEC8-CBEF-8645-A98A-B01439FB2F4F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844004442" sldId="289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844004442" sldId="289"/>
            <ac:spMk id="2" creationId="{91E0B343-FC4C-094E-B840-23E7A82FB44F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844004442" sldId="289"/>
            <ac:spMk id="3" creationId="{F6273C50-9626-1043-97F4-B07B71392DB5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4114873052" sldId="290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4114873052" sldId="290"/>
            <ac:spMk id="2" creationId="{FCCA9C1A-ECCE-5B4F-A1A9-BDDCFBFD60C7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4114873052" sldId="290"/>
            <ac:spMk id="3" creationId="{47382CCD-C2CD-924F-93A8-5B8689EA7CBB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4114873052" sldId="290"/>
            <ac:spMk id="4" creationId="{CB4368C1-D066-CF43-986D-70901FF5EE2B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1903299904" sldId="291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903299904" sldId="291"/>
            <ac:spMk id="2" creationId="{DCAC66AC-4B00-9345-91C5-290912691B12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903299904" sldId="291"/>
            <ac:spMk id="3" creationId="{AEFD069C-BBAA-5944-BFFD-AC9C34D5D3A7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903299904" sldId="291"/>
            <ac:spMk id="4" creationId="{7D035845-863C-7444-AE22-C568F3BF89AF}"/>
          </ac:spMkLst>
        </pc:spChg>
      </pc:sldChg>
    </pc:docChg>
  </pc:docChgLst>
  <pc:docChgLst>
    <pc:chgData name="Bianca Vos-Beckers" userId="767acb9b-f668-429f-b52e-bf151984a7b0" providerId="ADAL" clId="{C94B7F7D-FC98-ED4D-800C-D18D36E0E2FA}"/>
    <pc:docChg chg="custSel modMainMaster">
      <pc:chgData name="Bianca Vos-Beckers" userId="767acb9b-f668-429f-b52e-bf151984a7b0" providerId="ADAL" clId="{C94B7F7D-FC98-ED4D-800C-D18D36E0E2FA}" dt="2021-05-19T12:30:33.346" v="9" actId="16037"/>
      <pc:docMkLst>
        <pc:docMk/>
      </pc:docMkLst>
      <pc:sldMasterChg chg="modSldLayout">
        <pc:chgData name="Bianca Vos-Beckers" userId="767acb9b-f668-429f-b52e-bf151984a7b0" providerId="ADAL" clId="{C94B7F7D-FC98-ED4D-800C-D18D36E0E2FA}" dt="2021-05-19T12:30:33.346" v="9" actId="16037"/>
        <pc:sldMasterMkLst>
          <pc:docMk/>
          <pc:sldMasterMk cId="3299562382" sldId="2147483821"/>
        </pc:sldMasterMkLst>
        <pc:sldLayoutChg chg="addSp delSp modSp mod">
          <pc:chgData name="Bianca Vos-Beckers" userId="767acb9b-f668-429f-b52e-bf151984a7b0" providerId="ADAL" clId="{C94B7F7D-FC98-ED4D-800C-D18D36E0E2FA}" dt="2021-05-19T12:30:33.346" v="9" actId="16037"/>
          <pc:sldLayoutMkLst>
            <pc:docMk/>
            <pc:sldMasterMk cId="3299562382" sldId="2147483821"/>
            <pc:sldLayoutMk cId="0" sldId="2147483832"/>
          </pc:sldLayoutMkLst>
          <pc:spChg chg="mod">
            <ac:chgData name="Bianca Vos-Beckers" userId="767acb9b-f668-429f-b52e-bf151984a7b0" providerId="ADAL" clId="{C94B7F7D-FC98-ED4D-800C-D18D36E0E2FA}" dt="2021-05-19T12:30:33.346" v="9" actId="16037"/>
            <ac:spMkLst>
              <pc:docMk/>
              <pc:sldMasterMk cId="3299562382" sldId="2147483821"/>
              <pc:sldLayoutMk cId="0" sldId="2147483832"/>
              <ac:spMk id="12" creationId="{00000000-0000-0000-0000-000000000000}"/>
            </ac:spMkLst>
          </pc:spChg>
          <pc:picChg chg="del">
            <ac:chgData name="Bianca Vos-Beckers" userId="767acb9b-f668-429f-b52e-bf151984a7b0" providerId="ADAL" clId="{C94B7F7D-FC98-ED4D-800C-D18D36E0E2FA}" dt="2021-05-18T11:23:55.064" v="0" actId="478"/>
            <ac:picMkLst>
              <pc:docMk/>
              <pc:sldMasterMk cId="3299562382" sldId="2147483821"/>
              <pc:sldLayoutMk cId="0" sldId="2147483832"/>
              <ac:picMk id="7" creationId="{DED6286A-AD5B-1843-B4C6-1CFC3880DD01}"/>
            </ac:picMkLst>
          </pc:picChg>
          <pc:picChg chg="add mod">
            <ac:chgData name="Bianca Vos-Beckers" userId="767acb9b-f668-429f-b52e-bf151984a7b0" providerId="ADAL" clId="{C94B7F7D-FC98-ED4D-800C-D18D36E0E2FA}" dt="2021-05-18T11:23:56.229" v="1"/>
            <ac:picMkLst>
              <pc:docMk/>
              <pc:sldMasterMk cId="3299562382" sldId="2147483821"/>
              <pc:sldLayoutMk cId="0" sldId="2147483832"/>
              <ac:picMk id="8" creationId="{6D8C0697-CB75-2B4B-A4B7-9ABE1184528B}"/>
            </ac:picMkLst>
          </pc:picChg>
        </pc:sldLayoutChg>
        <pc:sldLayoutChg chg="addSp delSp modSp mod">
          <pc:chgData name="Bianca Vos-Beckers" userId="767acb9b-f668-429f-b52e-bf151984a7b0" providerId="ADAL" clId="{C94B7F7D-FC98-ED4D-800C-D18D36E0E2FA}" dt="2021-05-18T11:24:19.920" v="3"/>
          <pc:sldLayoutMkLst>
            <pc:docMk/>
            <pc:sldMasterMk cId="3299562382" sldId="2147483821"/>
            <pc:sldLayoutMk cId="0" sldId="2147483834"/>
          </pc:sldLayoutMkLst>
          <pc:picChg chg="del">
            <ac:chgData name="Bianca Vos-Beckers" userId="767acb9b-f668-429f-b52e-bf151984a7b0" providerId="ADAL" clId="{C94B7F7D-FC98-ED4D-800C-D18D36E0E2FA}" dt="2021-05-18T11:24:18.736" v="2" actId="478"/>
            <ac:picMkLst>
              <pc:docMk/>
              <pc:sldMasterMk cId="3299562382" sldId="2147483821"/>
              <pc:sldLayoutMk cId="0" sldId="2147483834"/>
              <ac:picMk id="5" creationId="{A1D90496-495B-9D43-9D38-B12490378BC3}"/>
            </ac:picMkLst>
          </pc:picChg>
          <pc:picChg chg="add mod">
            <ac:chgData name="Bianca Vos-Beckers" userId="767acb9b-f668-429f-b52e-bf151984a7b0" providerId="ADAL" clId="{C94B7F7D-FC98-ED4D-800C-D18D36E0E2FA}" dt="2021-05-18T11:24:19.920" v="3"/>
            <ac:picMkLst>
              <pc:docMk/>
              <pc:sldMasterMk cId="3299562382" sldId="2147483821"/>
              <pc:sldLayoutMk cId="0" sldId="2147483834"/>
              <ac:picMk id="8" creationId="{53FA5AA9-4102-254D-A691-0523D8F345C0}"/>
            </ac:picMkLst>
          </pc:picChg>
        </pc:sldLayoutChg>
      </pc:sldMasterChg>
      <pc:sldMasterChg chg="modSldLayout">
        <pc:chgData name="Bianca Vos-Beckers" userId="767acb9b-f668-429f-b52e-bf151984a7b0" providerId="ADAL" clId="{C94B7F7D-FC98-ED4D-800C-D18D36E0E2FA}" dt="2021-05-18T11:25:41.732" v="8"/>
        <pc:sldMasterMkLst>
          <pc:docMk/>
          <pc:sldMasterMk cId="3137872258" sldId="2147483874"/>
        </pc:sldMasterMkLst>
        <pc:sldLayoutChg chg="addSp delSp modSp mod">
          <pc:chgData name="Bianca Vos-Beckers" userId="767acb9b-f668-429f-b52e-bf151984a7b0" providerId="ADAL" clId="{C94B7F7D-FC98-ED4D-800C-D18D36E0E2FA}" dt="2021-05-18T11:25:41.732" v="8"/>
          <pc:sldLayoutMkLst>
            <pc:docMk/>
            <pc:sldMasterMk cId="3137872258" sldId="2147483874"/>
            <pc:sldLayoutMk cId="2349439488" sldId="2147483878"/>
          </pc:sldLayoutMkLst>
          <pc:picChg chg="add mod">
            <ac:chgData name="Bianca Vos-Beckers" userId="767acb9b-f668-429f-b52e-bf151984a7b0" providerId="ADAL" clId="{C94B7F7D-FC98-ED4D-800C-D18D36E0E2FA}" dt="2021-05-18T11:25:41.732" v="8"/>
            <ac:picMkLst>
              <pc:docMk/>
              <pc:sldMasterMk cId="3137872258" sldId="2147483874"/>
              <pc:sldLayoutMk cId="2349439488" sldId="2147483878"/>
              <ac:picMk id="8" creationId="{F2F749F8-5ED3-2045-B09F-FBBD292CCBCF}"/>
            </ac:picMkLst>
          </pc:picChg>
          <pc:picChg chg="del">
            <ac:chgData name="Bianca Vos-Beckers" userId="767acb9b-f668-429f-b52e-bf151984a7b0" providerId="ADAL" clId="{C94B7F7D-FC98-ED4D-800C-D18D36E0E2FA}" dt="2021-05-18T11:25:41.066" v="7" actId="478"/>
            <ac:picMkLst>
              <pc:docMk/>
              <pc:sldMasterMk cId="3137872258" sldId="2147483874"/>
              <pc:sldLayoutMk cId="2349439488" sldId="2147483878"/>
              <ac:picMk id="13" creationId="{C28C75DE-56DA-8842-AABC-04D2B5B44451}"/>
            </ac:picMkLst>
          </pc:picChg>
        </pc:sldLayoutChg>
        <pc:sldLayoutChg chg="addSp delSp modSp mod">
          <pc:chgData name="Bianca Vos-Beckers" userId="767acb9b-f668-429f-b52e-bf151984a7b0" providerId="ADAL" clId="{C94B7F7D-FC98-ED4D-800C-D18D36E0E2FA}" dt="2021-05-18T11:25:21.126" v="6" actId="14826"/>
          <pc:sldLayoutMkLst>
            <pc:docMk/>
            <pc:sldMasterMk cId="3137872258" sldId="2147483874"/>
            <pc:sldLayoutMk cId="4289389173" sldId="2147483879"/>
          </pc:sldLayoutMkLst>
          <pc:picChg chg="del">
            <ac:chgData name="Bianca Vos-Beckers" userId="767acb9b-f668-429f-b52e-bf151984a7b0" providerId="ADAL" clId="{C94B7F7D-FC98-ED4D-800C-D18D36E0E2FA}" dt="2021-05-18T11:24:51.473" v="4" actId="478"/>
            <ac:picMkLst>
              <pc:docMk/>
              <pc:sldMasterMk cId="3137872258" sldId="2147483874"/>
              <pc:sldLayoutMk cId="4289389173" sldId="2147483879"/>
              <ac:picMk id="8" creationId="{FABE331B-80A6-824D-BCC6-2ED225EEE565}"/>
            </ac:picMkLst>
          </pc:picChg>
          <pc:picChg chg="add mod">
            <ac:chgData name="Bianca Vos-Beckers" userId="767acb9b-f668-429f-b52e-bf151984a7b0" providerId="ADAL" clId="{C94B7F7D-FC98-ED4D-800C-D18D36E0E2FA}" dt="2021-05-18T11:25:21.126" v="6" actId="14826"/>
            <ac:picMkLst>
              <pc:docMk/>
              <pc:sldMasterMk cId="3137872258" sldId="2147483874"/>
              <pc:sldLayoutMk cId="4289389173" sldId="2147483879"/>
              <ac:picMk id="11" creationId="{C0ACD39E-A276-5C40-8A1C-1FFD87BC5563}"/>
            </ac:picMkLst>
          </pc:picChg>
        </pc:sldLayoutChg>
      </pc:sldMasterChg>
    </pc:docChg>
  </pc:docChgLst>
  <pc:docChgLst>
    <pc:chgData name="Bianca Vos-Beckers" userId="767acb9b-f668-429f-b52e-bf151984a7b0" providerId="ADAL" clId="{7C44CF55-A640-B348-8F1E-D70C17F91B22}"/>
    <pc:docChg chg="custSel modMainMaster">
      <pc:chgData name="Bianca Vos-Beckers" userId="767acb9b-f668-429f-b52e-bf151984a7b0" providerId="ADAL" clId="{7C44CF55-A640-B348-8F1E-D70C17F91B22}" dt="2021-06-10T06:34:53.883" v="18" actId="167"/>
      <pc:docMkLst>
        <pc:docMk/>
      </pc:docMkLst>
      <pc:sldMasterChg chg="modSldLayout">
        <pc:chgData name="Bianca Vos-Beckers" userId="767acb9b-f668-429f-b52e-bf151984a7b0" providerId="ADAL" clId="{7C44CF55-A640-B348-8F1E-D70C17F91B22}" dt="2021-06-10T06:29:26.848" v="3" actId="1076"/>
        <pc:sldMasterMkLst>
          <pc:docMk/>
          <pc:sldMasterMk cId="3299562382" sldId="2147483821"/>
        </pc:sldMasterMkLst>
        <pc:sldLayoutChg chg="modSp mod">
          <pc:chgData name="Bianca Vos-Beckers" userId="767acb9b-f668-429f-b52e-bf151984a7b0" providerId="ADAL" clId="{7C44CF55-A640-B348-8F1E-D70C17F91B22}" dt="2021-06-10T06:29:15.600" v="1" actId="1076"/>
          <pc:sldLayoutMkLst>
            <pc:docMk/>
            <pc:sldMasterMk cId="3299562382" sldId="2147483821"/>
            <pc:sldLayoutMk cId="0" sldId="2147483832"/>
          </pc:sldLayoutMkLst>
          <pc:picChg chg="mod">
            <ac:chgData name="Bianca Vos-Beckers" userId="767acb9b-f668-429f-b52e-bf151984a7b0" providerId="ADAL" clId="{7C44CF55-A640-B348-8F1E-D70C17F91B22}" dt="2021-06-10T06:29:15.600" v="1" actId="1076"/>
            <ac:picMkLst>
              <pc:docMk/>
              <pc:sldMasterMk cId="3299562382" sldId="2147483821"/>
              <pc:sldLayoutMk cId="0" sldId="2147483832"/>
              <ac:picMk id="8" creationId="{6D8C0697-CB75-2B4B-A4B7-9ABE1184528B}"/>
            </ac:picMkLst>
          </pc:picChg>
        </pc:sldLayoutChg>
        <pc:sldLayoutChg chg="modSp mod">
          <pc:chgData name="Bianca Vos-Beckers" userId="767acb9b-f668-429f-b52e-bf151984a7b0" providerId="ADAL" clId="{7C44CF55-A640-B348-8F1E-D70C17F91B22}" dt="2021-06-10T06:29:26.848" v="3" actId="1076"/>
          <pc:sldLayoutMkLst>
            <pc:docMk/>
            <pc:sldMasterMk cId="3299562382" sldId="2147483821"/>
            <pc:sldLayoutMk cId="0" sldId="2147483834"/>
          </pc:sldLayoutMkLst>
          <pc:picChg chg="mod">
            <ac:chgData name="Bianca Vos-Beckers" userId="767acb9b-f668-429f-b52e-bf151984a7b0" providerId="ADAL" clId="{7C44CF55-A640-B348-8F1E-D70C17F91B22}" dt="2021-06-10T06:29:26.848" v="3" actId="1076"/>
            <ac:picMkLst>
              <pc:docMk/>
              <pc:sldMasterMk cId="3299562382" sldId="2147483821"/>
              <pc:sldLayoutMk cId="0" sldId="2147483834"/>
              <ac:picMk id="8" creationId="{53FA5AA9-4102-254D-A691-0523D8F345C0}"/>
            </ac:picMkLst>
          </pc:picChg>
        </pc:sldLayoutChg>
      </pc:sldMasterChg>
      <pc:sldMasterChg chg="modSp modSldLayout">
        <pc:chgData name="Bianca Vos-Beckers" userId="767acb9b-f668-429f-b52e-bf151984a7b0" providerId="ADAL" clId="{7C44CF55-A640-B348-8F1E-D70C17F91B22}" dt="2021-06-10T06:34:53.883" v="18" actId="167"/>
        <pc:sldMasterMkLst>
          <pc:docMk/>
          <pc:sldMasterMk cId="3137872258" sldId="2147483874"/>
        </pc:sldMasterMkLst>
        <pc:picChg chg="mod">
          <ac:chgData name="Bianca Vos-Beckers" userId="767acb9b-f668-429f-b52e-bf151984a7b0" providerId="ADAL" clId="{7C44CF55-A640-B348-8F1E-D70C17F91B22}" dt="2021-06-10T06:34:20.573" v="15" actId="14826"/>
          <ac:picMkLst>
            <pc:docMk/>
            <pc:sldMasterMk cId="3137872258" sldId="2147483874"/>
            <ac:picMk id="7" creationId="{4AEB3E65-D2B2-6444-B182-478532C39F49}"/>
          </ac:picMkLst>
        </pc:picChg>
        <pc:sldLayoutChg chg="addSp delSp modSp mod">
          <pc:chgData name="Bianca Vos-Beckers" userId="767acb9b-f668-429f-b52e-bf151984a7b0" providerId="ADAL" clId="{7C44CF55-A640-B348-8F1E-D70C17F91B22}" dt="2021-06-10T06:33:20.997" v="9" actId="1076"/>
          <pc:sldLayoutMkLst>
            <pc:docMk/>
            <pc:sldMasterMk cId="3137872258" sldId="2147483874"/>
            <pc:sldLayoutMk cId="2349439488" sldId="2147483878"/>
          </pc:sldLayoutMkLst>
          <pc:picChg chg="del">
            <ac:chgData name="Bianca Vos-Beckers" userId="767acb9b-f668-429f-b52e-bf151984a7b0" providerId="ADAL" clId="{7C44CF55-A640-B348-8F1E-D70C17F91B22}" dt="2021-06-10T06:32:43.948" v="4" actId="478"/>
            <ac:picMkLst>
              <pc:docMk/>
              <pc:sldMasterMk cId="3137872258" sldId="2147483874"/>
              <pc:sldLayoutMk cId="2349439488" sldId="2147483878"/>
              <ac:picMk id="7" creationId="{EEDACCDD-5E3E-A644-A811-02C0CED4E919}"/>
            </ac:picMkLst>
          </pc:picChg>
          <pc:picChg chg="mod">
            <ac:chgData name="Bianca Vos-Beckers" userId="767acb9b-f668-429f-b52e-bf151984a7b0" providerId="ADAL" clId="{7C44CF55-A640-B348-8F1E-D70C17F91B22}" dt="2021-06-10T06:33:20.997" v="9" actId="1076"/>
            <ac:picMkLst>
              <pc:docMk/>
              <pc:sldMasterMk cId="3137872258" sldId="2147483874"/>
              <pc:sldLayoutMk cId="2349439488" sldId="2147483878"/>
              <ac:picMk id="8" creationId="{F2F749F8-5ED3-2045-B09F-FBBD292CCBCF}"/>
            </ac:picMkLst>
          </pc:picChg>
          <pc:picChg chg="add mod">
            <ac:chgData name="Bianca Vos-Beckers" userId="767acb9b-f668-429f-b52e-bf151984a7b0" providerId="ADAL" clId="{7C44CF55-A640-B348-8F1E-D70C17F91B22}" dt="2021-06-10T06:32:55.465" v="6" actId="167"/>
            <ac:picMkLst>
              <pc:docMk/>
              <pc:sldMasterMk cId="3137872258" sldId="2147483874"/>
              <pc:sldLayoutMk cId="2349439488" sldId="2147483878"/>
              <ac:picMk id="11" creationId="{57723460-6A00-3F4C-875B-3ECE49D516F1}"/>
            </ac:picMkLst>
          </pc:picChg>
        </pc:sldLayoutChg>
        <pc:sldLayoutChg chg="addSp delSp modSp mod">
          <pc:chgData name="Bianca Vos-Beckers" userId="767acb9b-f668-429f-b52e-bf151984a7b0" providerId="ADAL" clId="{7C44CF55-A640-B348-8F1E-D70C17F91B22}" dt="2021-06-10T06:33:57.093" v="14" actId="1076"/>
          <pc:sldLayoutMkLst>
            <pc:docMk/>
            <pc:sldMasterMk cId="3137872258" sldId="2147483874"/>
            <pc:sldLayoutMk cId="4289389173" sldId="2147483879"/>
          </pc:sldLayoutMkLst>
          <pc:picChg chg="del">
            <ac:chgData name="Bianca Vos-Beckers" userId="767acb9b-f668-429f-b52e-bf151984a7b0" providerId="ADAL" clId="{7C44CF55-A640-B348-8F1E-D70C17F91B22}" dt="2021-06-10T06:33:41.780" v="10" actId="478"/>
            <ac:picMkLst>
              <pc:docMk/>
              <pc:sldMasterMk cId="3137872258" sldId="2147483874"/>
              <pc:sldLayoutMk cId="4289389173" sldId="2147483879"/>
              <ac:picMk id="7" creationId="{8AED3162-7829-2440-9FA3-632452E379C5}"/>
            </ac:picMkLst>
          </pc:picChg>
          <pc:picChg chg="add mod">
            <ac:chgData name="Bianca Vos-Beckers" userId="767acb9b-f668-429f-b52e-bf151984a7b0" providerId="ADAL" clId="{7C44CF55-A640-B348-8F1E-D70C17F91B22}" dt="2021-06-10T06:33:48.035" v="12" actId="167"/>
            <ac:picMkLst>
              <pc:docMk/>
              <pc:sldMasterMk cId="3137872258" sldId="2147483874"/>
              <pc:sldLayoutMk cId="4289389173" sldId="2147483879"/>
              <ac:picMk id="8" creationId="{4D53B0FF-90BE-8B47-BCBC-74611B36BC2C}"/>
            </ac:picMkLst>
          </pc:picChg>
          <pc:picChg chg="mod">
            <ac:chgData name="Bianca Vos-Beckers" userId="767acb9b-f668-429f-b52e-bf151984a7b0" providerId="ADAL" clId="{7C44CF55-A640-B348-8F1E-D70C17F91B22}" dt="2021-06-10T06:33:57.093" v="14" actId="1076"/>
            <ac:picMkLst>
              <pc:docMk/>
              <pc:sldMasterMk cId="3137872258" sldId="2147483874"/>
              <pc:sldLayoutMk cId="4289389173" sldId="2147483879"/>
              <ac:picMk id="11" creationId="{C0ACD39E-A276-5C40-8A1C-1FFD87BC5563}"/>
            </ac:picMkLst>
          </pc:picChg>
        </pc:sldLayoutChg>
        <pc:sldLayoutChg chg="addSp delSp modSp mod">
          <pc:chgData name="Bianca Vos-Beckers" userId="767acb9b-f668-429f-b52e-bf151984a7b0" providerId="ADAL" clId="{7C44CF55-A640-B348-8F1E-D70C17F91B22}" dt="2021-06-10T06:34:53.883" v="18" actId="167"/>
          <pc:sldLayoutMkLst>
            <pc:docMk/>
            <pc:sldMasterMk cId="3137872258" sldId="2147483874"/>
            <pc:sldLayoutMk cId="2497994957" sldId="2147483880"/>
          </pc:sldLayoutMkLst>
          <pc:picChg chg="add mod">
            <ac:chgData name="Bianca Vos-Beckers" userId="767acb9b-f668-429f-b52e-bf151984a7b0" providerId="ADAL" clId="{7C44CF55-A640-B348-8F1E-D70C17F91B22}" dt="2021-06-10T06:34:53.883" v="18" actId="167"/>
            <ac:picMkLst>
              <pc:docMk/>
              <pc:sldMasterMk cId="3137872258" sldId="2147483874"/>
              <pc:sldLayoutMk cId="2497994957" sldId="2147483880"/>
              <ac:picMk id="7" creationId="{E20F24ED-A9C7-9B4C-A71F-2E455478A707}"/>
            </ac:picMkLst>
          </pc:picChg>
          <pc:picChg chg="del">
            <ac:chgData name="Bianca Vos-Beckers" userId="767acb9b-f668-429f-b52e-bf151984a7b0" providerId="ADAL" clId="{7C44CF55-A640-B348-8F1E-D70C17F91B22}" dt="2021-06-10T06:34:48.006" v="16" actId="478"/>
            <ac:picMkLst>
              <pc:docMk/>
              <pc:sldMasterMk cId="3137872258" sldId="2147483874"/>
              <pc:sldLayoutMk cId="2497994957" sldId="2147483880"/>
              <ac:picMk id="10" creationId="{3BC9E771-D0D3-7F41-94FA-668DF72930C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t>24-3-2022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1FFB-193A-004A-8F01-EDDF22D7C2C9}" type="datetimeFigureOut">
              <a:rPr lang="nl-NL" smtClean="0"/>
              <a:t>24-3-2022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B985-02CB-C043-BB52-8D24F3A71D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87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27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29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Adjust the program to the type of education you have &gt; courses with assignments and exams? Or challenge-based education with semesters and assignments?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46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to create a safe environment in which students can tell their story</a:t>
            </a:r>
            <a:r>
              <a:rPr lang="nl-NL" dirty="0" smtClean="0"/>
              <a:t>.</a:t>
            </a:r>
          </a:p>
          <a:p>
            <a:r>
              <a:rPr lang="en-US" dirty="0" smtClean="0"/>
              <a:t>Check whether there are already points that may need to be reported back to the coordinator of the propaedeutic phase</a:t>
            </a:r>
            <a:r>
              <a:rPr lang="nl-NL" baseline="0" dirty="0" smtClean="0"/>
              <a:t>.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Suggestion</a:t>
            </a:r>
            <a:r>
              <a:rPr lang="nl-NL" baseline="0" dirty="0" smtClean="0"/>
              <a:t/>
            </a:r>
            <a:br>
              <a:rPr lang="nl-NL" baseline="0" dirty="0" smtClean="0"/>
            </a:br>
            <a:r>
              <a:rPr lang="nl-NL" baseline="0" dirty="0" smtClean="0"/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students write down tips &amp; tops per subject using post-its and divide them over a wall &gt; interactive</a:t>
            </a:r>
          </a:p>
          <a:p>
            <a:r>
              <a:rPr lang="nl-NL" baseline="0" dirty="0" smtClean="0"/>
              <a:t>- </a:t>
            </a:r>
            <a:r>
              <a:rPr lang="en-US" dirty="0" smtClean="0"/>
              <a:t>Agree with the students how you will give them feedback here (e.g. that you discuss what has been discussed with colleagues / organization in a month's time) &gt;&gt; students find it important that they feel heard and seen</a:t>
            </a:r>
            <a:endParaRPr lang="nl-NL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90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whether the study meets the expectations &gt; where can the program still make gains in communication / marketing?</a:t>
            </a:r>
          </a:p>
          <a:p>
            <a:endParaRPr lang="nl-NL" baseline="0" dirty="0" smtClean="0"/>
          </a:p>
          <a:p>
            <a:r>
              <a:rPr lang="en-US" dirty="0" smtClean="0"/>
              <a:t>Mention the option of a study career choice advisor here if the student is already unsure.</a:t>
            </a:r>
          </a:p>
          <a:p>
            <a:r>
              <a:rPr lang="nl-NL" b="1" baseline="0" dirty="0" smtClean="0"/>
              <a:t>NB</a:t>
            </a:r>
            <a:r>
              <a:rPr lang="nl-NL" baseline="0" dirty="0" smtClean="0"/>
              <a:t> &gt; </a:t>
            </a:r>
            <a:r>
              <a:rPr lang="en-US" dirty="0" smtClean="0"/>
              <a:t>there is a hyperlink behind the image to Fontys Helps.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510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Do the students understand what the intention is? Possible obstacles &gt; to be discussed with a student counselor if necessary, point out again how to request facilities via the Examination Board (possibly with the help of the student counselor</a:t>
            </a:r>
            <a:r>
              <a:rPr lang="nl-NL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Possible solutions &gt; pick up in class, examples: study group, study buddy</a:t>
            </a:r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aseline="0" dirty="0" err="1" smtClean="0"/>
              <a:t>Suggestions</a:t>
            </a:r>
            <a:r>
              <a:rPr lang="nl-NL" baseline="0" dirty="0" smtClean="0"/>
              <a:t/>
            </a:r>
            <a:br>
              <a:rPr lang="nl-NL" baseline="0" dirty="0" smtClean="0"/>
            </a:br>
            <a:r>
              <a:rPr lang="nl-NL" baseline="0" dirty="0" smtClean="0"/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in groups provide each other with tips and share them with the class later &gt; how do you go about it? What works or doesn't work for you? What tip do you have for your fellow students?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 a senior to the class and let him/her share their experiences. What did he/she run into? What tips does he/she have for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firstyear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nl-NL" baseline="0" dirty="0" smtClean="0"/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="1" baseline="0" dirty="0" smtClean="0"/>
              <a:t>NB: </a:t>
            </a:r>
            <a:r>
              <a:rPr lang="en-US" dirty="0" smtClean="0"/>
              <a:t>behind the image is a hyperlink to Fontys Helps with regard to applying for exam facilities via a student counsellor</a:t>
            </a:r>
            <a:r>
              <a:rPr lang="nl-NL" baseline="0" dirty="0" smtClean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43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a look at the state of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(bachelor) and study skills. Refer them to workshops within the training for strengthening these skills and/or discuss this with your class in plenary.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Questions about status about 'manageability' and study planning (think of comparing training and sports competition), study skills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See solutions from previous sheet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Start uploading assignments in </a:t>
            </a:r>
            <a:r>
              <a:rPr lang="en-US" dirty="0" err="1" smtClean="0"/>
              <a:t>Gradework</a:t>
            </a:r>
            <a:r>
              <a:rPr lang="en-US" dirty="0" smtClean="0"/>
              <a:t> on time &gt; ensure good </a:t>
            </a:r>
            <a:r>
              <a:rPr lang="en-US" dirty="0" err="1" smtClean="0"/>
              <a:t>WiFi</a:t>
            </a:r>
            <a:r>
              <a:rPr lang="en-US" dirty="0" smtClean="0"/>
              <a:t>!</a:t>
            </a: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96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Explain the rules and agreements with regard to taking exams &gt; view the TER if necessary, think of deregistering in the event of illness (if necessary)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How do you monitor your rest? Maybe have students sparring in groups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Don't create panic among each other when waiting before you can enter the exam room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Tips &amp; tricks regarding mc questions (covering answers, critical reading,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="1" baseline="0" dirty="0" smtClean="0"/>
              <a:t>PLEASE NOTE: </a:t>
            </a:r>
            <a:r>
              <a:rPr lang="en-US" baseline="0" dirty="0" smtClean="0"/>
              <a:t>students who use extra time, for example, are usually in another room &gt; draw the students' attention to this! They are also informed about this in the letter from the XC when granting the facility</a:t>
            </a:r>
            <a:r>
              <a:rPr lang="nl-NL" baseline="0" dirty="0" smtClean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190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do in case of disappointing results?</a:t>
            </a:r>
          </a:p>
          <a:p>
            <a:r>
              <a:rPr lang="en-US" dirty="0" smtClean="0"/>
              <a:t>Don't give up right away &gt; discuss how you can help and support each other as a class</a:t>
            </a:r>
          </a:p>
          <a:p>
            <a:endParaRPr lang="nl-NL" dirty="0" smtClean="0"/>
          </a:p>
          <a:p>
            <a:r>
              <a:rPr lang="en-US" dirty="0" smtClean="0"/>
              <a:t>Possibilities extra chance due to personal circumstances &gt; via</a:t>
            </a:r>
            <a:r>
              <a:rPr lang="en-US" baseline="0" dirty="0" smtClean="0"/>
              <a:t> student counselor</a:t>
            </a:r>
            <a:endParaRPr lang="en-US" dirty="0" smtClean="0"/>
          </a:p>
          <a:p>
            <a:endParaRPr lang="nl-NL" baseline="0" dirty="0" smtClean="0"/>
          </a:p>
          <a:p>
            <a:r>
              <a:rPr lang="en-US" dirty="0" smtClean="0"/>
              <a:t>In case of doubt: request a meeting with your student coach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967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Discuss the support options within your own study program (remove what does not apply here)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Discuss the support options within Fontys &gt; view the Fontys Helps page together (requesting exam facilities, reporting personal circumstances, help with study delay, help with choice moments in study,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Invite students to talk to you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Indicate that there are study associations and that they can also get in touch with fellow students and/or seniors who can guide them further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There is also a Center for Participation for students who want more and/or who want to be administratively active</a:t>
            </a:r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aseline="0" dirty="0" err="1" smtClean="0"/>
              <a:t>Suggestion</a:t>
            </a:r>
            <a:r>
              <a:rPr lang="nl-NL" baseline="0" dirty="0" smtClean="0"/>
              <a:t>: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present within the study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/institute, you can also invite someone from Student Plus / student consultants /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tell them what they can offer and also give tips (e.g. about planning and structure) that can work preventively so that fewer students are going to need (extra) supervision.</a:t>
            </a: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52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4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D8C0697-CB75-2B4B-A4B7-9ABE118452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-page-title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EE66E6-DAAA-514E-8E4A-56C847E2A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7514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inuation-page-title-2-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212400" y="1200151"/>
            <a:ext cx="42840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tekst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199" y="1200150"/>
            <a:ext cx="4283401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tekst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78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inuation-pag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Picture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6670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FA5AA9-4102-254D-A691-0523D8F345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494000" y="1136590"/>
            <a:ext cx="7439396" cy="857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4000" y="2044800"/>
            <a:ext cx="7439396" cy="2535583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-titel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EE66E6-DAAA-514E-8E4A-56C847E2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ervolgpagina-titel-twee-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12400" y="1200151"/>
            <a:ext cx="42840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199" y="1200150"/>
            <a:ext cx="4283401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ervolgpagina-afbeelding-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7723460-6A00-3F4C-875B-3ECE49D51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4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 of presentation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2F749F8-5ED3-2045-B09F-FBBD292CCB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4000" y="154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3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D53B0FF-90BE-8B47-BCBC-74611B36B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8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 of presentation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0ACD39E-A276-5C40-8A1C-1FFD87BC55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4000" y="154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20F24ED-A9C7-9B4C-A71F-2E455478A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1494000" y="1136590"/>
            <a:ext cx="7439396" cy="857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4000" y="2044800"/>
            <a:ext cx="7439396" cy="2535583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799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BF4E01A-DE5C-8844-9077-C8295A69C29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nl-NL" dirty="0"/>
              <a:t>Titel van presentatie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400" y="1200151"/>
            <a:ext cx="8722799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4" r:id="rId2"/>
    <p:sldLayoutId id="2147483833" r:id="rId3"/>
    <p:sldLayoutId id="2147483823" r:id="rId4"/>
    <p:sldLayoutId id="2147483825" r:id="rId5"/>
    <p:sldLayoutId id="2147483830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AEB3E65-D2B2-6444-B182-478532C39F4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en-GB" noProof="0" dirty="0"/>
              <a:t>Title of presentation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400" y="1200151"/>
            <a:ext cx="8722799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78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edu/Subsites/Fontys-Helps-1/Contact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edu/Subsites/Fontys-Helps-1/Contact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5263" y="688850"/>
            <a:ext cx="7439396" cy="857250"/>
          </a:xfrm>
        </p:spPr>
        <p:txBody>
          <a:bodyPr>
            <a:noAutofit/>
          </a:bodyPr>
          <a:lstStyle/>
          <a:p>
            <a:pPr algn="ctr"/>
            <a:r>
              <a:rPr lang="nl-NL" sz="7200" dirty="0" err="1" smtClean="0"/>
              <a:t>Study</a:t>
            </a:r>
            <a:r>
              <a:rPr lang="nl-NL" sz="7200" dirty="0" smtClean="0"/>
              <a:t> </a:t>
            </a:r>
            <a:r>
              <a:rPr lang="nl-NL" sz="7200" smtClean="0"/>
              <a:t>situation</a:t>
            </a:r>
            <a:endParaRPr lang="nl-NL" sz="7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67" y="2004359"/>
            <a:ext cx="3176926" cy="25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2050" name="Picture 2" descr="Subject and object questions: ESL/EFL Lesson Plan and Worksh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36" y="1608891"/>
            <a:ext cx="4655727" cy="317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37" y="1190525"/>
            <a:ext cx="8065326" cy="2874582"/>
          </a:xfrm>
        </p:spPr>
        <p:txBody>
          <a:bodyPr>
            <a:noAutofit/>
          </a:bodyPr>
          <a:lstStyle/>
          <a:p>
            <a:r>
              <a:rPr lang="en-US" sz="2000" dirty="0"/>
              <a:t>Looking back on start of </a:t>
            </a:r>
            <a:r>
              <a:rPr lang="en-US" sz="2000" dirty="0" smtClean="0"/>
              <a:t>study</a:t>
            </a:r>
          </a:p>
          <a:p>
            <a:r>
              <a:rPr lang="nl-NL" sz="2000" dirty="0"/>
              <a:t>Courses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smtClean="0"/>
              <a:t>project</a:t>
            </a:r>
          </a:p>
          <a:p>
            <a:r>
              <a:rPr lang="nl-NL" sz="2000" dirty="0" err="1"/>
              <a:t>Looking</a:t>
            </a:r>
            <a:r>
              <a:rPr lang="nl-NL" sz="2000" dirty="0"/>
              <a:t> </a:t>
            </a:r>
            <a:r>
              <a:rPr lang="nl-NL" sz="2000" dirty="0" err="1" smtClean="0"/>
              <a:t>ahead</a:t>
            </a:r>
            <a:endParaRPr lang="nl-NL" sz="2000" dirty="0" smtClean="0"/>
          </a:p>
          <a:p>
            <a:r>
              <a:rPr lang="nl-NL" sz="2000" dirty="0" err="1"/>
              <a:t>Exams</a:t>
            </a:r>
            <a:r>
              <a:rPr lang="nl-NL" sz="2000" dirty="0"/>
              <a:t> &amp; paper </a:t>
            </a:r>
            <a:r>
              <a:rPr lang="nl-NL" sz="2000" dirty="0" err="1" smtClean="0"/>
              <a:t>day</a:t>
            </a:r>
            <a:endParaRPr lang="nl-NL" sz="2000" dirty="0" smtClean="0"/>
          </a:p>
          <a:p>
            <a:r>
              <a:rPr lang="nl-NL" sz="2000" dirty="0" err="1" smtClean="0"/>
              <a:t>Exam</a:t>
            </a:r>
            <a:r>
              <a:rPr lang="nl-NL" sz="2000" dirty="0" smtClean="0"/>
              <a:t> week</a:t>
            </a:r>
          </a:p>
          <a:p>
            <a:r>
              <a:rPr lang="nl-NL" sz="2000" dirty="0" err="1" smtClean="0"/>
              <a:t>Results</a:t>
            </a:r>
            <a:endParaRPr lang="nl-NL" sz="2000" dirty="0"/>
          </a:p>
          <a:p>
            <a:r>
              <a:rPr lang="nl-NL" sz="2000" dirty="0" err="1" smtClean="0"/>
              <a:t>Who</a:t>
            </a:r>
            <a:r>
              <a:rPr lang="nl-NL" sz="2000" dirty="0" smtClean="0"/>
              <a:t>, </a:t>
            </a:r>
            <a:r>
              <a:rPr lang="nl-NL" sz="2000" dirty="0" err="1" smtClean="0"/>
              <a:t>what</a:t>
            </a:r>
            <a:r>
              <a:rPr lang="nl-NL" sz="2000" dirty="0" smtClean="0"/>
              <a:t>, </a:t>
            </a:r>
            <a:r>
              <a:rPr lang="nl-NL" sz="2000" dirty="0" err="1" smtClean="0"/>
              <a:t>where</a:t>
            </a:r>
            <a:r>
              <a:rPr lang="nl-NL" sz="2000" dirty="0" smtClean="0"/>
              <a:t>, </a:t>
            </a:r>
            <a:r>
              <a:rPr lang="nl-NL" sz="2000" dirty="0" err="1" smtClean="0"/>
              <a:t>when</a:t>
            </a:r>
            <a:r>
              <a:rPr lang="nl-NL" sz="2000" dirty="0" smtClean="0"/>
              <a:t>?</a:t>
            </a:r>
            <a:endParaRPr lang="nl-NL" sz="2000" dirty="0"/>
          </a:p>
          <a:p>
            <a:r>
              <a:rPr lang="nl-NL" sz="2000" dirty="0" err="1" smtClean="0"/>
              <a:t>Questions</a:t>
            </a:r>
            <a:r>
              <a:rPr lang="nl-NL" sz="2000" dirty="0" smtClean="0"/>
              <a:t>?</a:t>
            </a:r>
            <a:endParaRPr lang="nl-NL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</a:t>
            </a:r>
            <a:endParaRPr lang="nl-NL" dirty="0"/>
          </a:p>
        </p:txBody>
      </p:sp>
      <p:pic>
        <p:nvPicPr>
          <p:cNvPr id="4098" name="Picture 2" descr="Programma 2019 – Oranje Comité Musselkana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70" y="2899264"/>
            <a:ext cx="19081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 on start of study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12400" y="1354155"/>
            <a:ext cx="8722799" cy="28745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do you like it</a:t>
            </a:r>
            <a:r>
              <a:rPr lang="nl-NL" dirty="0" smtClean="0"/>
              <a:t>?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impression</a:t>
            </a:r>
            <a:r>
              <a:rPr lang="nl-NL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Contact </a:t>
            </a:r>
            <a:r>
              <a:rPr lang="nl-NL" dirty="0" err="1"/>
              <a:t>teachers</a:t>
            </a:r>
            <a:r>
              <a:rPr lang="nl-NL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Contact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students</a:t>
            </a:r>
            <a:r>
              <a:rPr lang="nl-NL" dirty="0" smtClean="0"/>
              <a:t>/class?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Are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ambiguities</a:t>
            </a:r>
            <a:r>
              <a:rPr lang="nl-NL" dirty="0"/>
              <a:t>? </a:t>
            </a:r>
          </a:p>
          <a:p>
            <a:endParaRPr lang="nl-NL" dirty="0"/>
          </a:p>
        </p:txBody>
      </p:sp>
      <p:pic>
        <p:nvPicPr>
          <p:cNvPr id="6146" name="Picture 2" descr="terugblik - DWanim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05" y="2415941"/>
            <a:ext cx="358437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 what is expected of you</a:t>
            </a:r>
            <a:r>
              <a:rPr lang="nl-NL" dirty="0" smtClean="0"/>
              <a:t>?</a:t>
            </a:r>
          </a:p>
          <a:p>
            <a:r>
              <a:rPr lang="en-US" dirty="0" smtClean="0"/>
              <a:t>Is </a:t>
            </a:r>
            <a:r>
              <a:rPr lang="en-US" dirty="0"/>
              <a:t>it in line with what you heard during the acquaintance (open days / walk-in days</a:t>
            </a:r>
            <a:r>
              <a:rPr lang="en-US" dirty="0" smtClean="0"/>
              <a:t>)?</a:t>
            </a:r>
          </a:p>
          <a:p>
            <a:r>
              <a:rPr lang="en-US" dirty="0"/>
              <a:t>Does it meet your expectations? How?</a:t>
            </a:r>
            <a:endParaRPr lang="nl-NL" dirty="0" smtClean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Courses </a:t>
            </a:r>
            <a:r>
              <a:rPr lang="nl-NL" dirty="0" smtClean="0"/>
              <a:t>/ project / CBL</a:t>
            </a:r>
            <a:endParaRPr lang="nl-NL" dirty="0"/>
          </a:p>
        </p:txBody>
      </p:sp>
      <p:pic>
        <p:nvPicPr>
          <p:cNvPr id="1026" name="Picture 2" descr="Hulp &amp; advies | Sense.inf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2" y="3191573"/>
            <a:ext cx="2650425" cy="17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1" y="1450408"/>
            <a:ext cx="8722799" cy="2874582"/>
          </a:xfrm>
        </p:spPr>
        <p:txBody>
          <a:bodyPr>
            <a:normAutofit/>
          </a:bodyPr>
          <a:lstStyle/>
          <a:p>
            <a:r>
              <a:rPr lang="en-US" dirty="0"/>
              <a:t>Updated in terms of material, homework and assignments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/>
              <a:t>obstacles</a:t>
            </a:r>
            <a:r>
              <a:rPr lang="nl-NL" dirty="0"/>
              <a:t> </a:t>
            </a:r>
            <a:r>
              <a:rPr lang="nl-NL" dirty="0" err="1"/>
              <a:t>lie</a:t>
            </a:r>
            <a:r>
              <a:rPr lang="nl-NL" dirty="0"/>
              <a:t> in </a:t>
            </a:r>
            <a:r>
              <a:rPr lang="nl-NL" dirty="0" err="1"/>
              <a:t>wait</a:t>
            </a:r>
            <a:r>
              <a:rPr lang="nl-NL" dirty="0"/>
              <a:t>?</a:t>
            </a:r>
            <a:endParaRPr lang="nl-NL" dirty="0" smtClean="0"/>
          </a:p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solutions</a:t>
            </a:r>
            <a:r>
              <a:rPr lang="nl-NL" dirty="0"/>
              <a:t> are </a:t>
            </a:r>
            <a:r>
              <a:rPr lang="nl-NL" dirty="0" err="1"/>
              <a:t>there</a:t>
            </a:r>
            <a:r>
              <a:rPr lang="nl-NL" dirty="0"/>
              <a:t>?</a:t>
            </a:r>
            <a:r>
              <a:rPr lang="nl-NL" dirty="0" smtClean="0"/>
              <a:t>	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	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Looking</a:t>
            </a:r>
            <a:r>
              <a:rPr lang="nl-NL" dirty="0"/>
              <a:t> </a:t>
            </a:r>
            <a:r>
              <a:rPr lang="nl-NL" dirty="0" err="1"/>
              <a:t>ahead</a:t>
            </a:r>
            <a:endParaRPr lang="nl-NL" dirty="0"/>
          </a:p>
        </p:txBody>
      </p:sp>
      <p:pic>
        <p:nvPicPr>
          <p:cNvPr id="1028" name="Picture 4" descr="Inkomen: een terug- en vooruitblik - Nedas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26" y="2464067"/>
            <a:ext cx="2371341" cy="23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Exams</a:t>
            </a:r>
            <a:r>
              <a:rPr lang="nl-NL" dirty="0"/>
              <a:t> &amp; paper </a:t>
            </a:r>
            <a:r>
              <a:rPr lang="nl-NL" dirty="0" err="1"/>
              <a:t>day</a:t>
            </a:r>
            <a:endParaRPr lang="nl-NL" dirty="0"/>
          </a:p>
        </p:txBody>
      </p: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1200151"/>
            <a:ext cx="8722799" cy="2874582"/>
          </a:xfrm>
        </p:spPr>
        <p:txBody>
          <a:bodyPr>
            <a:normAutofit/>
          </a:bodyPr>
          <a:lstStyle/>
          <a:p>
            <a:r>
              <a:rPr lang="nl-NL" dirty="0" err="1"/>
              <a:t>Registration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?</a:t>
            </a:r>
            <a:endParaRPr lang="nl-NL" dirty="0" smtClean="0"/>
          </a:p>
          <a:p>
            <a:r>
              <a:rPr lang="nl-NL" dirty="0" err="1"/>
              <a:t>Expectatitons</a:t>
            </a:r>
            <a:r>
              <a:rPr lang="nl-NL" dirty="0"/>
              <a:t>?</a:t>
            </a:r>
            <a:endParaRPr lang="nl-NL" dirty="0" smtClean="0"/>
          </a:p>
          <a:p>
            <a:r>
              <a:rPr lang="nl-NL" dirty="0" err="1"/>
              <a:t>Preparation</a:t>
            </a:r>
            <a:r>
              <a:rPr lang="nl-NL" dirty="0"/>
              <a:t>?</a:t>
            </a:r>
            <a:endParaRPr lang="nl-NL" dirty="0" smtClean="0"/>
          </a:p>
          <a:p>
            <a:r>
              <a:rPr lang="nl-NL" dirty="0" err="1"/>
              <a:t>Study</a:t>
            </a:r>
            <a:r>
              <a:rPr lang="nl-NL" dirty="0"/>
              <a:t> skills</a:t>
            </a:r>
            <a:endParaRPr lang="nl-NL" dirty="0" smtClean="0"/>
          </a:p>
        </p:txBody>
      </p:sp>
      <p:sp>
        <p:nvSpPr>
          <p:cNvPr id="12" name="AutoShape 4" descr="Van dingen ruiken tot bijgeloof: hoe kom je de tentamens door? | Alib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22" name="Picture 6" descr="Van dingen ruiken tot bijgeloof: hoe kom je de tentamens door? | Ali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50" y="3563947"/>
            <a:ext cx="3321284" cy="12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</a:t>
            </a:r>
            <a:r>
              <a:rPr lang="nl-NL" dirty="0"/>
              <a:t> week</a:t>
            </a:r>
          </a:p>
        </p:txBody>
      </p: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1200151"/>
            <a:ext cx="8722799" cy="2874582"/>
          </a:xfrm>
        </p:spPr>
        <p:txBody>
          <a:bodyPr>
            <a:normAutofit/>
          </a:bodyPr>
          <a:lstStyle/>
          <a:p>
            <a:r>
              <a:rPr lang="nl-NL" dirty="0" err="1"/>
              <a:t>Fontyskaart</a:t>
            </a:r>
            <a:r>
              <a:rPr lang="nl-NL" dirty="0"/>
              <a:t> &amp; ID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!!</a:t>
            </a:r>
            <a:endParaRPr lang="nl-NL" dirty="0"/>
          </a:p>
          <a:p>
            <a:r>
              <a:rPr lang="nl-NL" dirty="0" err="1"/>
              <a:t>Scrap</a:t>
            </a:r>
            <a:r>
              <a:rPr lang="nl-NL" dirty="0"/>
              <a:t> paper?</a:t>
            </a:r>
          </a:p>
          <a:p>
            <a:r>
              <a:rPr lang="nl-NL" dirty="0"/>
              <a:t>Multiple </a:t>
            </a:r>
            <a:r>
              <a:rPr lang="nl-NL" dirty="0" err="1"/>
              <a:t>choice</a:t>
            </a:r>
            <a:r>
              <a:rPr lang="nl-NL" dirty="0"/>
              <a:t>/open </a:t>
            </a:r>
            <a:r>
              <a:rPr lang="nl-NL" dirty="0" err="1" smtClean="0"/>
              <a:t>questions</a:t>
            </a:r>
            <a:endParaRPr lang="nl-NL" dirty="0" smtClean="0"/>
          </a:p>
          <a:p>
            <a:r>
              <a:rPr lang="nl-NL" dirty="0" smtClean="0"/>
              <a:t>Do’s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dont’s</a:t>
            </a:r>
            <a:endParaRPr lang="nl-NL" dirty="0"/>
          </a:p>
        </p:txBody>
      </p:sp>
      <p:pic>
        <p:nvPicPr>
          <p:cNvPr id="8194" name="Picture 2" descr="Wat te doen na de tentamens? - StuDocu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41" y="2348565"/>
            <a:ext cx="3153558" cy="21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endParaRPr lang="nl-NL" dirty="0"/>
          </a:p>
        </p:txBody>
      </p: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01" y="1383031"/>
            <a:ext cx="8722799" cy="2874582"/>
          </a:xfrm>
        </p:spPr>
        <p:txBody>
          <a:bodyPr>
            <a:normAutofit/>
          </a:bodyPr>
          <a:lstStyle/>
          <a:p>
            <a:r>
              <a:rPr lang="nl-NL" dirty="0" err="1"/>
              <a:t>Exams</a:t>
            </a:r>
            <a:r>
              <a:rPr lang="nl-NL" dirty="0"/>
              <a:t>: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everything</a:t>
            </a:r>
            <a:r>
              <a:rPr lang="nl-NL" dirty="0"/>
              <a:t> </a:t>
            </a:r>
            <a:r>
              <a:rPr lang="nl-NL" dirty="0" err="1"/>
              <a:t>passed</a:t>
            </a:r>
            <a:r>
              <a:rPr lang="nl-NL" dirty="0"/>
              <a:t>?</a:t>
            </a:r>
          </a:p>
          <a:p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then</a:t>
            </a:r>
            <a:r>
              <a:rPr lang="nl-NL" dirty="0"/>
              <a:t>….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repair</a:t>
            </a:r>
            <a:r>
              <a:rPr lang="nl-NL" dirty="0"/>
              <a:t>? </a:t>
            </a:r>
          </a:p>
        </p:txBody>
      </p:sp>
      <p:pic>
        <p:nvPicPr>
          <p:cNvPr id="8196" name="Picture 4" descr="Inscription Exam,Results and Paper Balls on Background, Top View Stock  Photo - Image of balls, college: 1752042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/>
        </p:blipFill>
        <p:spPr bwMode="auto">
          <a:xfrm>
            <a:off x="5015332" y="2345634"/>
            <a:ext cx="3905280" cy="2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3" y="268437"/>
            <a:ext cx="8722800" cy="857250"/>
          </a:xfrm>
        </p:spPr>
        <p:txBody>
          <a:bodyPr/>
          <a:lstStyle/>
          <a:p>
            <a:r>
              <a:rPr lang="nl-NL" dirty="0" err="1"/>
              <a:t>Who</a:t>
            </a:r>
            <a:r>
              <a:rPr lang="nl-NL" dirty="0"/>
              <a:t>, </a:t>
            </a:r>
            <a:r>
              <a:rPr lang="nl-NL" dirty="0" err="1"/>
              <a:t>what</a:t>
            </a:r>
            <a:r>
              <a:rPr lang="nl-NL" dirty="0"/>
              <a:t>, </a:t>
            </a:r>
            <a:r>
              <a:rPr lang="nl-NL" dirty="0" err="1"/>
              <a:t>where</a:t>
            </a:r>
            <a:r>
              <a:rPr lang="nl-NL" dirty="0"/>
              <a:t>, </a:t>
            </a:r>
            <a:r>
              <a:rPr lang="nl-NL" dirty="0" err="1"/>
              <a:t>when</a:t>
            </a:r>
            <a:r>
              <a:rPr lang="nl-NL" dirty="0"/>
              <a:t>?</a:t>
            </a:r>
          </a:p>
        </p:txBody>
      </p:sp>
      <p:pic>
        <p:nvPicPr>
          <p:cNvPr id="2050" name="Picture 2" descr="ondersteuning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6" y="4004375"/>
            <a:ext cx="2034138" cy="10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1556285"/>
            <a:ext cx="8722799" cy="2874582"/>
          </a:xfrm>
        </p:spPr>
        <p:txBody>
          <a:bodyPr>
            <a:normAutofit/>
          </a:bodyPr>
          <a:lstStyle/>
          <a:p>
            <a:r>
              <a:rPr lang="nl-NL" dirty="0" smtClean="0"/>
              <a:t>Studentcoach</a:t>
            </a:r>
          </a:p>
          <a:p>
            <a:r>
              <a:rPr lang="nl-NL" dirty="0" smtClean="0"/>
              <a:t>Student consultant / Student Plus / </a:t>
            </a:r>
            <a:r>
              <a:rPr lang="nl-NL" dirty="0" err="1" smtClean="0"/>
              <a:t>etc</a:t>
            </a:r>
            <a:endParaRPr lang="nl-NL" dirty="0" smtClean="0"/>
          </a:p>
          <a:p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 smtClean="0"/>
              <a:t>associations</a:t>
            </a:r>
            <a:endParaRPr lang="nl-NL" dirty="0" smtClean="0"/>
          </a:p>
          <a:p>
            <a:r>
              <a:rPr lang="nl-NL" dirty="0"/>
              <a:t>Center for </a:t>
            </a:r>
            <a:r>
              <a:rPr lang="nl-NL" dirty="0" err="1" smtClean="0"/>
              <a:t>Participation</a:t>
            </a:r>
            <a:endParaRPr lang="nl-NL" dirty="0" smtClean="0"/>
          </a:p>
          <a:p>
            <a:r>
              <a:rPr lang="nl-NL" dirty="0" smtClean="0"/>
              <a:t>Fontys </a:t>
            </a:r>
            <a:r>
              <a:rPr lang="nl-NL" dirty="0" err="1" smtClean="0"/>
              <a:t>Helps</a:t>
            </a:r>
            <a:r>
              <a:rPr lang="nl-NL" dirty="0" smtClean="0"/>
              <a:t> &gt; </a:t>
            </a:r>
            <a:r>
              <a:rPr lang="nl-NL" dirty="0" smtClean="0"/>
              <a:t>fontys.nl/</a:t>
            </a:r>
            <a:r>
              <a:rPr lang="nl-NL" dirty="0" err="1" smtClean="0"/>
              <a:t>fontyshelps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98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ys-basis-Diamodel">
  <a:themeElements>
    <a:clrScheme name="Fontys kleurenpallet">
      <a:dk1>
        <a:srgbClr val="663366"/>
      </a:dk1>
      <a:lt1>
        <a:srgbClr val="FFFFFF"/>
      </a:lt1>
      <a:dk2>
        <a:srgbClr val="663366"/>
      </a:dk2>
      <a:lt2>
        <a:srgbClr val="EEECE1"/>
      </a:lt2>
      <a:accent1>
        <a:srgbClr val="E5007D"/>
      </a:accent1>
      <a:accent2>
        <a:srgbClr val="0076E0"/>
      </a:accent2>
      <a:accent3>
        <a:srgbClr val="008386"/>
      </a:accent3>
      <a:accent4>
        <a:srgbClr val="39B549"/>
      </a:accent4>
      <a:accent5>
        <a:srgbClr val="FF9900"/>
      </a:accent5>
      <a:accent6>
        <a:srgbClr val="FFCC00"/>
      </a:accent6>
      <a:hlink>
        <a:srgbClr val="0076E0"/>
      </a:hlink>
      <a:folHlink>
        <a:srgbClr val="0099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 algn="l">
          <a:defRPr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ontys-basic-she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 algn="l">
          <a:defRPr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486CF9A84E4B83A1D382449A9E59" ma:contentTypeVersion="14" ma:contentTypeDescription="Een nieuw document maken." ma:contentTypeScope="" ma:versionID="a8d5caf86a24221fabb12149e300b5e0">
  <xsd:schema xmlns:xsd="http://www.w3.org/2001/XMLSchema" xmlns:xs="http://www.w3.org/2001/XMLSchema" xmlns:p="http://schemas.microsoft.com/office/2006/metadata/properties" xmlns:ns3="305d9c35-e4e7-46dc-b696-2e0d98cbe4ff" xmlns:ns4="4dfc51d9-fd9a-4c2e-9b35-2a6b8dbf690b" targetNamespace="http://schemas.microsoft.com/office/2006/metadata/properties" ma:root="true" ma:fieldsID="5ca8eaa5889d526abdedb90329f4ca3f" ns3:_="" ns4:_="">
    <xsd:import namespace="305d9c35-e4e7-46dc-b696-2e0d98cbe4ff"/>
    <xsd:import namespace="4dfc51d9-fd9a-4c2e-9b35-2a6b8dbf69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c35-e4e7-46dc-b696-2e0d98cbe4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c51d9-fd9a-4c2e-9b35-2a6b8dbf6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C6AE87-ABFD-49AC-BF48-36A41AA2364B}">
  <ds:schemaRefs>
    <ds:schemaRef ds:uri="305d9c35-e4e7-46dc-b696-2e0d98cbe4f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4dfc51d9-fd9a-4c2e-9b35-2a6b8dbf690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4C6D579-B400-438E-BD59-AFBAD5FB6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2B5C75-0773-483C-BD41-960E2E8C8B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d9c35-e4e7-46dc-b696-2e0d98cbe4ff"/>
    <ds:schemaRef ds:uri="4dfc51d9-fd9a-4c2e-9b35-2a6b8dbf6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Digitaal_lesmateriaal_Fontys_NL_ENG</Template>
  <TotalTime>0</TotalTime>
  <Words>942</Words>
  <Application>Microsoft Office PowerPoint</Application>
  <PresentationFormat>Diavoorstelling (16:9)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Fontys-basis-Diamodel</vt:lpstr>
      <vt:lpstr>Fontys-basic-sheet</vt:lpstr>
      <vt:lpstr>Study situation</vt:lpstr>
      <vt:lpstr>Program</vt:lpstr>
      <vt:lpstr>Looking back on start of study</vt:lpstr>
      <vt:lpstr>Courses / project / CBL</vt:lpstr>
      <vt:lpstr>Looking ahead</vt:lpstr>
      <vt:lpstr>Exams &amp; paper day</vt:lpstr>
      <vt:lpstr>Exam week</vt:lpstr>
      <vt:lpstr>Results</vt:lpstr>
      <vt:lpstr>Who, what, where, when?</vt:lpstr>
      <vt:lpstr>Questions?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Brughuis-van der Sterren,Pieternel P.M.J.</dc:creator>
  <cp:lastModifiedBy>Brughuis-van der Sterren,Pieternel P.M.J.</cp:lastModifiedBy>
  <cp:revision>18</cp:revision>
  <cp:lastPrinted>2014-08-19T14:33:34Z</cp:lastPrinted>
  <dcterms:created xsi:type="dcterms:W3CDTF">2022-03-02T15:15:41Z</dcterms:created>
  <dcterms:modified xsi:type="dcterms:W3CDTF">2022-03-24T12:26:03Z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0x010100C95F486CF9A84E4B83A1D382449A9E59</vt:lpwstr>
  </property>
</Properties>
</file>