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14"/>
  </p:notesMasterIdLst>
  <p:handoutMasterIdLst>
    <p:handoutMasterId r:id="rId15"/>
  </p:handoutMasterIdLst>
  <p:sldIdLst>
    <p:sldId id="294" r:id="rId5"/>
    <p:sldId id="295" r:id="rId6"/>
    <p:sldId id="296" r:id="rId7"/>
    <p:sldId id="299" r:id="rId8"/>
    <p:sldId id="306" r:id="rId9"/>
    <p:sldId id="307" r:id="rId10"/>
    <p:sldId id="308" r:id="rId11"/>
    <p:sldId id="309" r:id="rId12"/>
    <p:sldId id="288" r:id="rId13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0BFA01C-CD74-7845-B021-672224978863}">
          <p14:sldIdLst/>
        </p14:section>
        <p14:section name="Title pages" id="{D1F76B3F-649D-FC44-94A7-44991C91A21E}">
          <p14:sldIdLst>
            <p14:sldId id="294"/>
            <p14:sldId id="295"/>
          </p14:sldIdLst>
        </p14:section>
        <p14:section name="Continuation pages" id="{5340CDD0-595C-6B45-948C-613B8A743863}">
          <p14:sldIdLst>
            <p14:sldId id="296"/>
            <p14:sldId id="299"/>
            <p14:sldId id="306"/>
            <p14:sldId id="307"/>
            <p14:sldId id="308"/>
            <p14:sldId id="309"/>
          </p14:sldIdLst>
        </p14:section>
        <p14:section name="Closing page" id="{DCF6B1C8-8F8D-CA43-BF58-CD235A34CF77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820A4"/>
    <a:srgbClr val="F2F2F2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3" autoAdjust="0"/>
    <p:restoredTop sz="94541" autoAdjust="0"/>
  </p:normalViewPr>
  <p:slideViewPr>
    <p:cSldViewPr snapToGrid="0" snapToObjects="1">
      <p:cViewPr varScale="1">
        <p:scale>
          <a:sx n="111" d="100"/>
          <a:sy n="111" d="100"/>
        </p:scale>
        <p:origin x="283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1547E848-CC83-D14A-A0E4-A35AB3B44E00}"/>
    <pc:docChg chg="undo custSel modSld modMainMaster">
      <pc:chgData name="Bianca Vos-Beckers" userId="767acb9b-f668-429f-b52e-bf151984a7b0" providerId="ADAL" clId="{1547E848-CC83-D14A-A0E4-A35AB3B44E00}" dt="2021-04-28T10:07:19.726" v="13" actId="790"/>
      <pc:docMkLst>
        <pc:docMk/>
      </pc:docMkLst>
      <pc:sldChg chg="modSp mod">
        <pc:chgData name="Bianca Vos-Beckers" userId="767acb9b-f668-429f-b52e-bf151984a7b0" providerId="ADAL" clId="{1547E848-CC83-D14A-A0E4-A35AB3B44E00}" dt="2021-04-28T10:03:59.209" v="9" actId="790"/>
        <pc:sldMkLst>
          <pc:docMk/>
          <pc:sldMk cId="1489536919" sldId="261"/>
        </pc:sldMkLst>
        <pc:spChg chg="mod">
          <ac:chgData name="Bianca Vos-Beckers" userId="767acb9b-f668-429f-b52e-bf151984a7b0" providerId="ADAL" clId="{1547E848-CC83-D14A-A0E4-A35AB3B44E00}" dt="2021-04-28T10:03:59.209" v="9" actId="790"/>
          <ac:spMkLst>
            <pc:docMk/>
            <pc:sldMk cId="1489536919" sldId="261"/>
            <ac:spMk id="7" creationId="{5F33292C-6CEB-274B-8B62-C2182D23130D}"/>
          </ac:spMkLst>
        </pc:spChg>
      </pc:sldChg>
      <pc:sldChg chg="addSp delSp modSp mod chgLayout">
        <pc:chgData name="Bianca Vos-Beckers" userId="767acb9b-f668-429f-b52e-bf151984a7b0" providerId="ADAL" clId="{1547E848-CC83-D14A-A0E4-A35AB3B44E00}" dt="2021-04-28T10:07:19.726" v="13" actId="790"/>
        <pc:sldMkLst>
          <pc:docMk/>
          <pc:sldMk cId="3129221337" sldId="293"/>
        </pc:sldMkLst>
        <pc:spChg chg="add del mod ord">
          <ac:chgData name="Bianca Vos-Beckers" userId="767acb9b-f668-429f-b52e-bf151984a7b0" providerId="ADAL" clId="{1547E848-CC83-D14A-A0E4-A35AB3B44E00}" dt="2021-04-28T10:03:03.733" v="5" actId="6264"/>
          <ac:spMkLst>
            <pc:docMk/>
            <pc:sldMk cId="3129221337" sldId="293"/>
            <ac:spMk id="2" creationId="{AEDB27F4-6B3E-AA49-95C8-A6641595ED39}"/>
          </ac:spMkLst>
        </pc:spChg>
        <pc:spChg chg="add del mod ord">
          <ac:chgData name="Bianca Vos-Beckers" userId="767acb9b-f668-429f-b52e-bf151984a7b0" providerId="ADAL" clId="{1547E848-CC83-D14A-A0E4-A35AB3B44E00}" dt="2021-04-28T10:03:03.733" v="5" actId="6264"/>
          <ac:spMkLst>
            <pc:docMk/>
            <pc:sldMk cId="3129221337" sldId="293"/>
            <ac:spMk id="3" creationId="{6EBDDE24-430C-064E-BFF3-C635CB710BCA}"/>
          </ac:spMkLst>
        </pc:spChg>
        <pc:spChg chg="del">
          <ac:chgData name="Bianca Vos-Beckers" userId="767acb9b-f668-429f-b52e-bf151984a7b0" providerId="ADAL" clId="{1547E848-CC83-D14A-A0E4-A35AB3B44E00}" dt="2021-04-28T09:56:33.373" v="2" actId="6264"/>
          <ac:spMkLst>
            <pc:docMk/>
            <pc:sldMk cId="3129221337" sldId="293"/>
            <ac:spMk id="5" creationId="{2E64BBA4-CA6D-F449-B4B4-40A1982BC5BC}"/>
          </ac:spMkLst>
        </pc:spChg>
        <pc:spChg chg="add mod ord">
          <ac:chgData name="Bianca Vos-Beckers" userId="767acb9b-f668-429f-b52e-bf151984a7b0" providerId="ADAL" clId="{1547E848-CC83-D14A-A0E4-A35AB3B44E00}" dt="2021-04-28T10:07:19.726" v="13" actId="790"/>
          <ac:spMkLst>
            <pc:docMk/>
            <pc:sldMk cId="3129221337" sldId="293"/>
            <ac:spMk id="5" creationId="{AAFAB7D2-2F45-CB46-9DBC-5724147DE485}"/>
          </ac:spMkLst>
        </pc:spChg>
        <pc:spChg chg="del">
          <ac:chgData name="Bianca Vos-Beckers" userId="767acb9b-f668-429f-b52e-bf151984a7b0" providerId="ADAL" clId="{1547E848-CC83-D14A-A0E4-A35AB3B44E00}" dt="2021-04-28T09:56:33.373" v="2" actId="6264"/>
          <ac:spMkLst>
            <pc:docMk/>
            <pc:sldMk cId="3129221337" sldId="293"/>
            <ac:spMk id="6" creationId="{7EA040FB-1A19-E74D-968D-3F09CF294D36}"/>
          </ac:spMkLst>
        </pc:spChg>
        <pc:spChg chg="add mod ord">
          <ac:chgData name="Bianca Vos-Beckers" userId="767acb9b-f668-429f-b52e-bf151984a7b0" providerId="ADAL" clId="{1547E848-CC83-D14A-A0E4-A35AB3B44E00}" dt="2021-04-28T10:03:43.889" v="7" actId="790"/>
          <ac:spMkLst>
            <pc:docMk/>
            <pc:sldMk cId="3129221337" sldId="293"/>
            <ac:spMk id="6" creationId="{DA09C5F7-5996-1E43-B3A9-E7D8F8AF39DE}"/>
          </ac:spMkLst>
        </pc:spChg>
      </pc:sldChg>
      <pc:sldChg chg="addSp delSp modSp mod chgLayout">
        <pc:chgData name="Bianca Vos-Beckers" userId="767acb9b-f668-429f-b52e-bf151984a7b0" providerId="ADAL" clId="{1547E848-CC83-D14A-A0E4-A35AB3B44E00}" dt="2021-04-28T10:03:51.097" v="8" actId="790"/>
        <pc:sldMkLst>
          <pc:docMk/>
          <pc:sldMk cId="3735931435" sldId="294"/>
        </pc:sldMkLst>
        <pc:spChg chg="add mod ord">
          <ac:chgData name="Bianca Vos-Beckers" userId="767acb9b-f668-429f-b52e-bf151984a7b0" providerId="ADAL" clId="{1547E848-CC83-D14A-A0E4-A35AB3B44E00}" dt="2021-04-28T10:03:51.097" v="8" actId="790"/>
          <ac:spMkLst>
            <pc:docMk/>
            <pc:sldMk cId="3735931435" sldId="294"/>
            <ac:spMk id="2" creationId="{CB2BC629-435A-8640-907A-40AA00FE4C17}"/>
          </ac:spMkLst>
        </pc:spChg>
        <pc:spChg chg="del">
          <ac:chgData name="Bianca Vos-Beckers" userId="767acb9b-f668-429f-b52e-bf151984a7b0" providerId="ADAL" clId="{1547E848-CC83-D14A-A0E4-A35AB3B44E00}" dt="2021-04-28T09:56:38.675" v="3" actId="6264"/>
          <ac:spMkLst>
            <pc:docMk/>
            <pc:sldMk cId="3735931435" sldId="294"/>
            <ac:spMk id="3" creationId="{D89F9402-1026-F249-815C-9224E0B37C76}"/>
          </ac:spMkLst>
        </pc:spChg>
      </pc:sldChg>
      <pc:sldMasterChg chg="modSldLayout">
        <pc:chgData name="Bianca Vos-Beckers" userId="767acb9b-f668-429f-b52e-bf151984a7b0" providerId="ADAL" clId="{1547E848-CC83-D14A-A0E4-A35AB3B44E00}" dt="2021-04-28T10:07:03.742" v="12" actId="1482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1547E848-CC83-D14A-A0E4-A35AB3B44E00}" dt="2021-04-28T10:07:03.742" v="12" actId="14826"/>
          <pc:sldLayoutMkLst>
            <pc:docMk/>
            <pc:sldMasterMk cId="3299562382" sldId="2147483821"/>
            <pc:sldLayoutMk cId="3737434158" sldId="2147483871"/>
          </pc:sldLayoutMkLst>
          <pc:picChg chg="mod">
            <ac:chgData name="Bianca Vos-Beckers" userId="767acb9b-f668-429f-b52e-bf151984a7b0" providerId="ADAL" clId="{1547E848-CC83-D14A-A0E4-A35AB3B44E00}" dt="2021-04-28T10:07:03.742" v="12" actId="14826"/>
            <ac:picMkLst>
              <pc:docMk/>
              <pc:sldMasterMk cId="3299562382" sldId="2147483821"/>
              <pc:sldLayoutMk cId="3737434158" sldId="2147483871"/>
              <ac:picMk id="9" creationId="{60F246EA-2CA6-A949-8C74-EFA4609F5646}"/>
            </ac:picMkLst>
          </pc:picChg>
        </pc:sldLayoutChg>
        <pc:sldLayoutChg chg="modSp">
          <pc:chgData name="Bianca Vos-Beckers" userId="767acb9b-f668-429f-b52e-bf151984a7b0" providerId="ADAL" clId="{1547E848-CC83-D14A-A0E4-A35AB3B44E00}" dt="2021-04-28T09:56:08.479" v="1" actId="14826"/>
          <pc:sldLayoutMkLst>
            <pc:docMk/>
            <pc:sldMasterMk cId="3299562382" sldId="2147483821"/>
            <pc:sldLayoutMk cId="3775236614" sldId="2147483872"/>
          </pc:sldLayoutMkLst>
          <pc:picChg chg="mod">
            <ac:chgData name="Bianca Vos-Beckers" userId="767acb9b-f668-429f-b52e-bf151984a7b0" providerId="ADAL" clId="{1547E848-CC83-D14A-A0E4-A35AB3B44E00}" dt="2021-04-28T09:56:08.479" v="1" actId="14826"/>
            <ac:picMkLst>
              <pc:docMk/>
              <pc:sldMasterMk cId="3299562382" sldId="2147483821"/>
              <pc:sldLayoutMk cId="3775236614" sldId="2147483872"/>
              <ac:picMk id="8" creationId="{A8308C1A-2923-C64E-B68B-9EEA862187A2}"/>
            </ac:picMkLst>
          </pc:picChg>
        </pc:sldLayoutChg>
      </pc:sldMasterChg>
    </pc:docChg>
  </pc:docChgLst>
  <pc:docChgLst>
    <pc:chgData name="Bianca Vos-Beckers" userId="767acb9b-f668-429f-b52e-bf151984a7b0" providerId="ADAL" clId="{AE3A4C6E-FEFB-EB4C-82CA-64231EFAC96F}"/>
    <pc:docChg chg="custSel modMainMaster">
      <pc:chgData name="Bianca Vos-Beckers" userId="767acb9b-f668-429f-b52e-bf151984a7b0" providerId="ADAL" clId="{AE3A4C6E-FEFB-EB4C-82CA-64231EFAC96F}" dt="2021-05-18T11:28:24.246" v="7"/>
      <pc:docMkLst>
        <pc:docMk/>
      </pc:docMkLst>
      <pc:sldMasterChg chg="modSldLayout">
        <pc:chgData name="Bianca Vos-Beckers" userId="767acb9b-f668-429f-b52e-bf151984a7b0" providerId="ADAL" clId="{AE3A4C6E-FEFB-EB4C-82CA-64231EFAC96F}" dt="2021-05-18T11:28:24.246" v="7"/>
        <pc:sldMasterMkLst>
          <pc:docMk/>
          <pc:sldMasterMk cId="3299562382" sldId="2147483821"/>
        </pc:sldMasterMkLst>
        <pc:sldLayoutChg chg="addSp delSp modSp mod">
          <pc:chgData name="Bianca Vos-Beckers" userId="767acb9b-f668-429f-b52e-bf151984a7b0" providerId="ADAL" clId="{AE3A4C6E-FEFB-EB4C-82CA-64231EFAC96F}" dt="2021-05-18T11:27:58.630" v="5"/>
          <pc:sldLayoutMkLst>
            <pc:docMk/>
            <pc:sldMasterMk cId="3299562382" sldId="2147483821"/>
            <pc:sldLayoutMk cId="274206542" sldId="2147483858"/>
          </pc:sldLayoutMkLst>
          <pc:picChg chg="del">
            <ac:chgData name="Bianca Vos-Beckers" userId="767acb9b-f668-429f-b52e-bf151984a7b0" providerId="ADAL" clId="{AE3A4C6E-FEFB-EB4C-82CA-64231EFAC96F}" dt="2021-05-18T11:27:57.965" v="4" actId="478"/>
            <ac:picMkLst>
              <pc:docMk/>
              <pc:sldMasterMk cId="3299562382" sldId="2147483821"/>
              <pc:sldLayoutMk cId="274206542" sldId="2147483858"/>
              <ac:picMk id="6" creationId="{045D9F08-66CA-6440-BACA-EAB94AA194A5}"/>
            </ac:picMkLst>
          </pc:picChg>
          <pc:picChg chg="add mod">
            <ac:chgData name="Bianca Vos-Beckers" userId="767acb9b-f668-429f-b52e-bf151984a7b0" providerId="ADAL" clId="{AE3A4C6E-FEFB-EB4C-82CA-64231EFAC96F}" dt="2021-05-18T11:27:58.630" v="5"/>
            <ac:picMkLst>
              <pc:docMk/>
              <pc:sldMasterMk cId="3299562382" sldId="2147483821"/>
              <pc:sldLayoutMk cId="274206542" sldId="2147483858"/>
              <ac:picMk id="7" creationId="{484D0319-E68C-0346-9761-783130EF38E3}"/>
            </ac:picMkLst>
          </pc:picChg>
        </pc:sldLayoutChg>
        <pc:sldLayoutChg chg="addSp delSp modSp mod">
          <pc:chgData name="Bianca Vos-Beckers" userId="767acb9b-f668-429f-b52e-bf151984a7b0" providerId="ADAL" clId="{AE3A4C6E-FEFB-EB4C-82CA-64231EFAC96F}" dt="2021-05-18T11:27:16.265" v="1"/>
          <pc:sldLayoutMkLst>
            <pc:docMk/>
            <pc:sldMasterMk cId="3299562382" sldId="2147483821"/>
            <pc:sldLayoutMk cId="3737434158" sldId="2147483871"/>
          </pc:sldLayoutMkLst>
          <pc:picChg chg="del">
            <ac:chgData name="Bianca Vos-Beckers" userId="767acb9b-f668-429f-b52e-bf151984a7b0" providerId="ADAL" clId="{AE3A4C6E-FEFB-EB4C-82CA-64231EFAC96F}" dt="2021-05-18T11:27:14.892" v="0" actId="478"/>
            <ac:picMkLst>
              <pc:docMk/>
              <pc:sldMasterMk cId="3299562382" sldId="2147483821"/>
              <pc:sldLayoutMk cId="3737434158" sldId="2147483871"/>
              <ac:picMk id="8" creationId="{18D8B38E-1470-B74D-9C79-C77C801ECE5F}"/>
            </ac:picMkLst>
          </pc:picChg>
          <pc:picChg chg="add mod">
            <ac:chgData name="Bianca Vos-Beckers" userId="767acb9b-f668-429f-b52e-bf151984a7b0" providerId="ADAL" clId="{AE3A4C6E-FEFB-EB4C-82CA-64231EFAC96F}" dt="2021-05-18T11:27:16.265" v="1"/>
            <ac:picMkLst>
              <pc:docMk/>
              <pc:sldMasterMk cId="3299562382" sldId="2147483821"/>
              <pc:sldLayoutMk cId="3737434158" sldId="2147483871"/>
              <ac:picMk id="10" creationId="{9ED23263-E76C-E54E-98ED-25AF9146A9BD}"/>
            </ac:picMkLst>
          </pc:picChg>
        </pc:sldLayoutChg>
        <pc:sldLayoutChg chg="addSp delSp modSp mod">
          <pc:chgData name="Bianca Vos-Beckers" userId="767acb9b-f668-429f-b52e-bf151984a7b0" providerId="ADAL" clId="{AE3A4C6E-FEFB-EB4C-82CA-64231EFAC96F}" dt="2021-05-18T11:27:23.993" v="3"/>
          <pc:sldLayoutMkLst>
            <pc:docMk/>
            <pc:sldMasterMk cId="3299562382" sldId="2147483821"/>
            <pc:sldLayoutMk cId="3775236614" sldId="2147483872"/>
          </pc:sldLayoutMkLst>
          <pc:picChg chg="del">
            <ac:chgData name="Bianca Vos-Beckers" userId="767acb9b-f668-429f-b52e-bf151984a7b0" providerId="ADAL" clId="{AE3A4C6E-FEFB-EB4C-82CA-64231EFAC96F}" dt="2021-05-18T11:27:23.300" v="2" actId="478"/>
            <ac:picMkLst>
              <pc:docMk/>
              <pc:sldMasterMk cId="3299562382" sldId="2147483821"/>
              <pc:sldLayoutMk cId="3775236614" sldId="2147483872"/>
              <ac:picMk id="6" creationId="{B761B859-A25F-4E42-B899-AEB5A4522D41}"/>
            </ac:picMkLst>
          </pc:picChg>
          <pc:picChg chg="add mod">
            <ac:chgData name="Bianca Vos-Beckers" userId="767acb9b-f668-429f-b52e-bf151984a7b0" providerId="ADAL" clId="{AE3A4C6E-FEFB-EB4C-82CA-64231EFAC96F}" dt="2021-05-18T11:27:23.993" v="3"/>
            <ac:picMkLst>
              <pc:docMk/>
              <pc:sldMasterMk cId="3299562382" sldId="2147483821"/>
              <pc:sldLayoutMk cId="3775236614" sldId="2147483872"/>
              <ac:picMk id="9" creationId="{B24CD440-7ECD-EE45-9753-80EEACB22AA0}"/>
            </ac:picMkLst>
          </pc:picChg>
        </pc:sldLayoutChg>
        <pc:sldLayoutChg chg="addSp delSp modSp mod">
          <pc:chgData name="Bianca Vos-Beckers" userId="767acb9b-f668-429f-b52e-bf151984a7b0" providerId="ADAL" clId="{AE3A4C6E-FEFB-EB4C-82CA-64231EFAC96F}" dt="2021-05-18T11:28:24.246" v="7"/>
          <pc:sldLayoutMkLst>
            <pc:docMk/>
            <pc:sldMasterMk cId="3299562382" sldId="2147483821"/>
            <pc:sldLayoutMk cId="3178633478" sldId="2147483873"/>
          </pc:sldLayoutMkLst>
          <pc:picChg chg="del">
            <ac:chgData name="Bianca Vos-Beckers" userId="767acb9b-f668-429f-b52e-bf151984a7b0" providerId="ADAL" clId="{AE3A4C6E-FEFB-EB4C-82CA-64231EFAC96F}" dt="2021-05-18T11:28:23.589" v="6" actId="478"/>
            <ac:picMkLst>
              <pc:docMk/>
              <pc:sldMasterMk cId="3299562382" sldId="2147483821"/>
              <pc:sldLayoutMk cId="3178633478" sldId="2147483873"/>
              <ac:picMk id="4" creationId="{98B022D7-C38E-574C-BF5B-2E6C625E0665}"/>
            </ac:picMkLst>
          </pc:picChg>
          <pc:picChg chg="add mod">
            <ac:chgData name="Bianca Vos-Beckers" userId="767acb9b-f668-429f-b52e-bf151984a7b0" providerId="ADAL" clId="{AE3A4C6E-FEFB-EB4C-82CA-64231EFAC96F}" dt="2021-05-18T11:28:24.246" v="7"/>
            <ac:picMkLst>
              <pc:docMk/>
              <pc:sldMasterMk cId="3299562382" sldId="2147483821"/>
              <pc:sldLayoutMk cId="3178633478" sldId="2147483873"/>
              <ac:picMk id="7" creationId="{162C682D-2044-A54E-BC81-B1A23C4EDE2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rPr lang="nl-NL"/>
              <a:t>9-7-2021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r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9-7-2021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1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0F246EA-2CA6-A949-8C74-EFA4609F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95FDD6F5-0480-CA47-B912-1C37A36ACC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400" y="2331719"/>
            <a:ext cx="8722799" cy="1743013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0CDD49-0FD6-854E-89FF-F346A5A3E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ED23263-E76C-E54E-98ED-25AF9146A9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4800" y="187625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9144000" cy="40896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6F7F96C-6BFF-6F43-9987-44ED1DB5F4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18C29D4F-76D7-F94D-AD51-F36087CA24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43591" y="4272566"/>
            <a:ext cx="5509896" cy="673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  <a:lvl2pPr marL="457200" indent="0">
              <a:buFontTx/>
              <a:buNone/>
              <a:defRPr sz="12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Contact details (name, email address, etc..)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2C682D-2044-A54E-BC81-B1A23C4ED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4800" y="4269391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8308C1A-2923-C64E-B68B-9EEA8621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1403BA-E744-2547-B84E-67A9F03F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1400400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D8D509-AF47-2146-8540-F47793FD5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0800" y="190800"/>
            <a:ext cx="673100" cy="673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4CD440-7ECD-EE45-9753-80EEACB22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4800" y="187625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6776A1B-8BE3-374E-8847-A3810285C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8AEE0225-7956-3A4F-8287-786BC27D76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51200"/>
            <a:ext cx="9144000" cy="4107600"/>
          </a:xfrm>
          <a:blipFill>
            <a:blip r:embed="rId3"/>
            <a:stretch>
              <a:fillRect/>
            </a:stretch>
          </a:blipFill>
        </p:spPr>
        <p:txBody>
          <a:bodyPr tIns="1188000" anchor="t" anchorCtr="0"/>
          <a:lstStyle>
            <a:lvl1pPr algn="ctr">
              <a:buNone/>
              <a:defRPr>
                <a:solidFill>
                  <a:srgbClr val="663366"/>
                </a:solidFill>
              </a:defRPr>
            </a:lvl1pPr>
          </a:lstStyle>
          <a:p>
            <a:r>
              <a:rPr lang="en-GB" noProof="0" dirty="0"/>
              <a:t>Make your own Cover Sheet: click on the icon below and add you own picture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4D0319-E68C-0346-9761-783130EF38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4800" y="187625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28E000C-8FB7-9C49-BE79-9D80E18CE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0156F6-E8ED-5348-BC5C-2101E739D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483F4D-8F76-C74B-A272-983347FFA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-page-title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ation-page-title-2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961271-B8AB-7E4E-8ED9-51C3D68B8AEB}"/>
              </a:ext>
            </a:extLst>
          </p:cNvPr>
          <p:cNvSpPr txBox="1"/>
          <p:nvPr userDrawn="1"/>
        </p:nvSpPr>
        <p:spPr>
          <a:xfrm>
            <a:off x="4237463" y="88094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inuation-pag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A4BE0C7-2FE7-174E-903D-40F0075BB4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/>
              <a:t>of presentation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58" r:id="rId3"/>
    <p:sldLayoutId id="2147483832" r:id="rId4"/>
    <p:sldLayoutId id="2147483834" r:id="rId5"/>
    <p:sldLayoutId id="2147483833" r:id="rId6"/>
    <p:sldLayoutId id="2147483823" r:id="rId7"/>
    <p:sldLayoutId id="2147483825" r:id="rId8"/>
    <p:sldLayoutId id="2147483830" r:id="rId9"/>
    <p:sldLayoutId id="214748387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LZNGsTN6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ylervigen.com/spurious-correlation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fontys.nl/Studeren/Opleidingen/Toegepaste-Wiskunde-voltijd.htm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BC629-435A-8640-907A-40AA00FE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Correlaties – praktische benadering</a:t>
            </a:r>
            <a:endParaRPr lang="nl-NL" dirty="0"/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DA09C5F7-5996-1E43-B3A9-E7D8F8AF39DE}"/>
              </a:ext>
            </a:extLst>
          </p:cNvPr>
          <p:cNvSpPr txBox="1">
            <a:spLocks/>
          </p:cNvSpPr>
          <p:nvPr/>
        </p:nvSpPr>
        <p:spPr>
          <a:xfrm>
            <a:off x="212400" y="2331719"/>
            <a:ext cx="8722799" cy="25427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Toegepaste Wiskunde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Fontys School of Engineering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Instructor: Frans Fonville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10AB808-662F-3547-9F7C-8ADF4A6171FB}"/>
              </a:ext>
            </a:extLst>
          </p:cNvPr>
          <p:cNvCxnSpPr/>
          <p:nvPr/>
        </p:nvCxnSpPr>
        <p:spPr>
          <a:xfrm>
            <a:off x="212400" y="2261672"/>
            <a:ext cx="87228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4862" r="21582" b="36339"/>
          <a:stretch/>
        </p:blipFill>
        <p:spPr>
          <a:xfrm>
            <a:off x="425531" y="3278908"/>
            <a:ext cx="1368893" cy="105238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359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843CA3-3254-C845-B177-F56E9C58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002" y="91561"/>
            <a:ext cx="7439396" cy="857250"/>
          </a:xfrm>
        </p:spPr>
        <p:txBody>
          <a:bodyPr/>
          <a:lstStyle/>
          <a:p>
            <a:pPr algn="l"/>
            <a:r>
              <a:rPr lang="en-GB" dirty="0" smtClean="0"/>
              <a:t>Inhoud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818BE7-6D21-EC44-B960-586FFE79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000" y="948812"/>
            <a:ext cx="7439396" cy="3631572"/>
          </a:xfrm>
        </p:spPr>
        <p:txBody>
          <a:bodyPr>
            <a:normAutofit/>
          </a:bodyPr>
          <a:lstStyle/>
          <a:p>
            <a:pPr algn="l"/>
            <a:endParaRPr lang="nl-NL" sz="2000" dirty="0" smtClean="0"/>
          </a:p>
          <a:p>
            <a:pPr algn="l">
              <a:lnSpc>
                <a:spcPct val="150000"/>
              </a:lnSpc>
            </a:pPr>
            <a:r>
              <a:rPr lang="nl-NL" sz="2000" dirty="0" smtClean="0"/>
              <a:t>Ruwe data inspecteren</a:t>
            </a:r>
          </a:p>
          <a:p>
            <a:pPr algn="l">
              <a:lnSpc>
                <a:spcPct val="150000"/>
              </a:lnSpc>
            </a:pPr>
            <a:r>
              <a:rPr lang="nl-NL" sz="2000" dirty="0" smtClean="0"/>
              <a:t>Visualisatie van dataset</a:t>
            </a:r>
          </a:p>
          <a:p>
            <a:pPr algn="l">
              <a:lnSpc>
                <a:spcPct val="150000"/>
              </a:lnSpc>
            </a:pPr>
            <a:r>
              <a:rPr lang="nl-NL" sz="2000" dirty="0" smtClean="0"/>
              <a:t>Samenhang uitdrukken</a:t>
            </a:r>
          </a:p>
          <a:p>
            <a:pPr algn="l">
              <a:lnSpc>
                <a:spcPct val="150000"/>
              </a:lnSpc>
            </a:pPr>
            <a:r>
              <a:rPr lang="nl-NL" sz="2000" dirty="0" smtClean="0"/>
              <a:t>Correlaties berekenen</a:t>
            </a:r>
          </a:p>
          <a:p>
            <a:pPr algn="l">
              <a:lnSpc>
                <a:spcPct val="150000"/>
              </a:lnSpc>
            </a:pPr>
            <a:r>
              <a:rPr lang="nl-NL" sz="2000" dirty="0" smtClean="0"/>
              <a:t>Gebruik van correlaties</a:t>
            </a:r>
            <a:endParaRPr lang="nl-NL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2</a:t>
            </a:fld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3" y="1156157"/>
            <a:ext cx="3814917" cy="28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63A0CC-DB0E-5D4A-A454-E1AD9388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 de landbouw leveren elektrochemische sensoren veel ruwe data op voor het voorspellen van gewassengroei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0784" y="1448628"/>
            <a:ext cx="3967714" cy="2650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b="1" dirty="0">
                <a:solidFill>
                  <a:schemeClr val="accent2">
                    <a:lumMod val="50000"/>
                  </a:schemeClr>
                </a:solidFill>
              </a:rPr>
              <a:t>In de zomermaanden heeft maïs de potentie om dagelijks met 200 kg per hectare te </a:t>
            </a:r>
            <a:r>
              <a:rPr lang="nl-NL" sz="1900" b="1" dirty="0" smtClean="0">
                <a:solidFill>
                  <a:schemeClr val="accent2">
                    <a:lumMod val="50000"/>
                  </a:schemeClr>
                </a:solidFill>
              </a:rPr>
              <a:t>groeien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nl-NL" sz="1600" dirty="0"/>
              <a:t>Hiervoor maakt </a:t>
            </a:r>
            <a:r>
              <a:rPr lang="nl-NL" sz="1600" dirty="0" smtClean="0"/>
              <a:t>een </a:t>
            </a:r>
            <a:r>
              <a:rPr lang="nl-NL" sz="1600" dirty="0"/>
              <a:t>boer gebruik van vele liters water, pesticiden en voedingsstoffen als stikstof, fosfaat, kalium en zwavel.</a:t>
            </a:r>
            <a:endParaRPr lang="en-GB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3</a:t>
            </a:fld>
            <a:endParaRPr lang="nl-NL" dirty="0"/>
          </a:p>
        </p:txBody>
      </p:sp>
      <p:pic>
        <p:nvPicPr>
          <p:cNvPr id="9" name="Content Placeholder 8" descr="Mais of maïs? - Schrijf.be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27" y="1318162"/>
            <a:ext cx="2744180" cy="29113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8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63A0CC-DB0E-5D4A-A454-E1AD9388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 meerdere gebieden en jaren zijn de </a:t>
            </a:r>
            <a:r>
              <a:rPr lang="nl-NL" dirty="0" smtClean="0"/>
              <a:t>sensordata en </a:t>
            </a:r>
            <a:r>
              <a:rPr lang="nl-NL" dirty="0"/>
              <a:t>de dagelijkse groei in kg van het maïs bijgehouden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4</a:t>
            </a:fld>
            <a:endParaRPr lang="nl-NL" dirty="0"/>
          </a:p>
        </p:txBody>
      </p:sp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 txBox="1">
            <a:spLocks/>
          </p:cNvSpPr>
          <p:nvPr/>
        </p:nvSpPr>
        <p:spPr>
          <a:xfrm>
            <a:off x="1360195" y="4281413"/>
            <a:ext cx="4346212" cy="49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 dirty="0" smtClean="0">
                <a:solidFill>
                  <a:schemeClr val="tx1">
                    <a:lumMod val="50000"/>
                  </a:schemeClr>
                </a:solidFill>
              </a:rPr>
              <a:t>Tabel 1: </a:t>
            </a:r>
            <a:r>
              <a:rPr lang="nl-NL" sz="1200" dirty="0" smtClean="0">
                <a:solidFill>
                  <a:schemeClr val="tx1">
                    <a:lumMod val="50000"/>
                  </a:schemeClr>
                </a:solidFill>
              </a:rPr>
              <a:t>Eerste 20 regels sensordata (van </a:t>
            </a:r>
            <a:r>
              <a:rPr lang="nl-NL" sz="1200" dirty="0" smtClean="0">
                <a:solidFill>
                  <a:schemeClr val="tx1">
                    <a:lumMod val="50000"/>
                  </a:schemeClr>
                </a:solidFill>
              </a:rPr>
              <a:t>5 000 regels</a:t>
            </a:r>
            <a:r>
              <a:rPr lang="nl-NL" sz="1200" dirty="0" smtClean="0">
                <a:solidFill>
                  <a:schemeClr val="tx1">
                    <a:lumMod val="50000"/>
                  </a:schemeClr>
                </a:solidFill>
              </a:rPr>
              <a:t>). Water </a:t>
            </a:r>
            <a:r>
              <a:rPr lang="nl-NL" sz="1200" dirty="0">
                <a:solidFill>
                  <a:schemeClr val="tx1">
                    <a:lumMod val="50000"/>
                  </a:schemeClr>
                </a:solidFill>
              </a:rPr>
              <a:t>in liters en </a:t>
            </a:r>
            <a:r>
              <a:rPr lang="nl-NL" sz="1200" dirty="0" smtClean="0">
                <a:solidFill>
                  <a:schemeClr val="tx1">
                    <a:lumMod val="50000"/>
                  </a:schemeClr>
                </a:solidFill>
              </a:rPr>
              <a:t>overige </a:t>
            </a:r>
            <a:r>
              <a:rPr lang="nl-NL" sz="1200" dirty="0">
                <a:solidFill>
                  <a:schemeClr val="tx1">
                    <a:lumMod val="50000"/>
                  </a:schemeClr>
                </a:solidFill>
              </a:rPr>
              <a:t>metingen in </a:t>
            </a:r>
            <a:r>
              <a:rPr lang="nl-NL" sz="1200" dirty="0" smtClean="0">
                <a:solidFill>
                  <a:schemeClr val="tx1">
                    <a:lumMod val="50000"/>
                  </a:schemeClr>
                </a:solidFill>
              </a:rPr>
              <a:t>kg per hectare.</a:t>
            </a:r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77010"/>
              </p:ext>
            </p:extLst>
          </p:nvPr>
        </p:nvGraphicFramePr>
        <p:xfrm>
          <a:off x="1360194" y="1242318"/>
          <a:ext cx="4722165" cy="303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595">
                  <a:extLst>
                    <a:ext uri="{9D8B030D-6E8A-4147-A177-3AD203B41FA5}">
                      <a16:colId xmlns:a16="http://schemas.microsoft.com/office/drawing/2014/main" val="3275732576"/>
                    </a:ext>
                  </a:extLst>
                </a:gridCol>
                <a:gridCol w="674595">
                  <a:extLst>
                    <a:ext uri="{9D8B030D-6E8A-4147-A177-3AD203B41FA5}">
                      <a16:colId xmlns:a16="http://schemas.microsoft.com/office/drawing/2014/main" val="2173648383"/>
                    </a:ext>
                  </a:extLst>
                </a:gridCol>
                <a:gridCol w="674595">
                  <a:extLst>
                    <a:ext uri="{9D8B030D-6E8A-4147-A177-3AD203B41FA5}">
                      <a16:colId xmlns:a16="http://schemas.microsoft.com/office/drawing/2014/main" val="2304889494"/>
                    </a:ext>
                  </a:extLst>
                </a:gridCol>
                <a:gridCol w="674595">
                  <a:extLst>
                    <a:ext uri="{9D8B030D-6E8A-4147-A177-3AD203B41FA5}">
                      <a16:colId xmlns:a16="http://schemas.microsoft.com/office/drawing/2014/main" val="2821381204"/>
                    </a:ext>
                  </a:extLst>
                </a:gridCol>
                <a:gridCol w="674595">
                  <a:extLst>
                    <a:ext uri="{9D8B030D-6E8A-4147-A177-3AD203B41FA5}">
                      <a16:colId xmlns:a16="http://schemas.microsoft.com/office/drawing/2014/main" val="231873354"/>
                    </a:ext>
                  </a:extLst>
                </a:gridCol>
                <a:gridCol w="674595">
                  <a:extLst>
                    <a:ext uri="{9D8B030D-6E8A-4147-A177-3AD203B41FA5}">
                      <a16:colId xmlns:a16="http://schemas.microsoft.com/office/drawing/2014/main" val="163951606"/>
                    </a:ext>
                  </a:extLst>
                </a:gridCol>
                <a:gridCol w="674595">
                  <a:extLst>
                    <a:ext uri="{9D8B030D-6E8A-4147-A177-3AD203B41FA5}">
                      <a16:colId xmlns:a16="http://schemas.microsoft.com/office/drawing/2014/main" val="2850465424"/>
                    </a:ext>
                  </a:extLst>
                </a:gridCol>
              </a:tblGrid>
              <a:tr h="138049"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 dirty="0">
                          <a:effectLst/>
                        </a:rPr>
                        <a:t>mais</a:t>
                      </a:r>
                      <a:endParaRPr lang="nl-NL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water</a:t>
                      </a:r>
                      <a:endParaRPr lang="nl-N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stikstof</a:t>
                      </a:r>
                      <a:endParaRPr lang="nl-N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fosfaat</a:t>
                      </a:r>
                      <a:endParaRPr lang="nl-N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kalium</a:t>
                      </a:r>
                      <a:endParaRPr lang="nl-N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zwavel</a:t>
                      </a:r>
                      <a:endParaRPr lang="nl-N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u="none" strike="noStrike">
                          <a:effectLst/>
                        </a:rPr>
                        <a:t>pesticide</a:t>
                      </a:r>
                      <a:endParaRPr lang="nl-N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1700182274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6006688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7952733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69617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7892915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6252023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897872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7407703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0.0749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3944574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1605503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4084962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65503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2080075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3185823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400527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0395673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68292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431381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225325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467630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51154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2242088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8204490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5138242"/>
                  </a:ext>
                </a:extLst>
              </a:tr>
              <a:tr h="138049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...</a:t>
                      </a:r>
                      <a:endParaRPr lang="nl-N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5" marR="5445" marT="5445" marB="0" anchor="b"/>
                </a:tc>
                <a:extLst>
                  <a:ext uri="{0D108BD9-81ED-4DB2-BD59-A6C34878D82A}">
                    <a16:rowId xmlns:a16="http://schemas.microsoft.com/office/drawing/2014/main" val="675994931"/>
                  </a:ext>
                </a:extLst>
              </a:tr>
            </a:tbl>
          </a:graphicData>
        </a:graphic>
      </p:graphicFrame>
      <p:sp>
        <p:nvSpPr>
          <p:cNvPr id="13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8364" y="2436705"/>
            <a:ext cx="2455033" cy="732757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1400" b="1" dirty="0" smtClean="0">
                <a:solidFill>
                  <a:schemeClr val="accent2">
                    <a:lumMod val="50000"/>
                  </a:schemeClr>
                </a:solidFill>
              </a:rPr>
              <a:t>Probeer deze </a:t>
            </a:r>
            <a:r>
              <a:rPr lang="nl-NL" sz="1400" b="1" u="sng" dirty="0" smtClean="0">
                <a:solidFill>
                  <a:schemeClr val="accent2">
                    <a:lumMod val="50000"/>
                  </a:schemeClr>
                </a:solidFill>
              </a:rPr>
              <a:t>ruwe data</a:t>
            </a:r>
            <a:r>
              <a:rPr lang="nl-NL" sz="1400" b="1" dirty="0" smtClean="0">
                <a:solidFill>
                  <a:schemeClr val="accent2">
                    <a:lumMod val="50000"/>
                  </a:schemeClr>
                </a:solidFill>
              </a:rPr>
              <a:t> te inspecteren. Hoe gaat dat? Kun je patronen herkennen?</a:t>
            </a:r>
            <a:endParaRPr lang="nl-NL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478363" y="2382722"/>
            <a:ext cx="2455033" cy="78674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6082360" y="1948569"/>
            <a:ext cx="1671647" cy="433138"/>
          </a:xfrm>
          <a:prstGeom prst="bentConnector3">
            <a:avLst>
              <a:gd name="adj1" fmla="val 646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63A0CC-DB0E-5D4A-A454-E1AD9388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Visualisatie van een ruwe dataset ondersteunt bij het herkennen van patronen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0784" y="1448627"/>
            <a:ext cx="4325084" cy="3180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chemeClr val="accent2">
                    <a:lumMod val="50000"/>
                  </a:schemeClr>
                </a:solidFill>
              </a:rPr>
              <a:t>Een toegepast wiskundige gebruikt patroonherkenning om analyses te doen en voorspellingen te maken.</a:t>
            </a:r>
          </a:p>
          <a:p>
            <a:pPr marL="0" indent="0">
              <a:buNone/>
            </a:pPr>
            <a:endParaRPr lang="nl-NL" sz="1400" dirty="0" smtClean="0"/>
          </a:p>
          <a:p>
            <a:r>
              <a:rPr lang="nl-NL" sz="1400" dirty="0" smtClean="0"/>
              <a:t>Er lijkt </a:t>
            </a:r>
            <a:r>
              <a:rPr lang="nl-NL" sz="1400" b="1" dirty="0" smtClean="0"/>
              <a:t>samenhang</a:t>
            </a:r>
            <a:r>
              <a:rPr lang="nl-NL" sz="1400" dirty="0" smtClean="0"/>
              <a:t> te zijn tussen het gebruik van zwavel en de groei van maïs. De rode trendlijn in de visualisatie laat dit zien.</a:t>
            </a:r>
          </a:p>
          <a:p>
            <a:endParaRPr lang="nl-NL" sz="1400" dirty="0" smtClean="0"/>
          </a:p>
          <a:p>
            <a:r>
              <a:rPr lang="nl-NL" sz="1400" dirty="0" smtClean="0"/>
              <a:t>We verwachten ook samenhang met de andere sensordata. In </a:t>
            </a:r>
            <a:r>
              <a:rPr lang="nl-NL" sz="1400" dirty="0" smtClean="0"/>
              <a:t>een dashboard bekijken we dit.</a:t>
            </a:r>
            <a:endParaRPr lang="nl-NL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5</a:t>
            </a:fld>
            <a:endParaRPr lang="nl-NL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399" y="1397667"/>
            <a:ext cx="4280855" cy="25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63A0CC-DB0E-5D4A-A454-E1AD9388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Samenhang, richtingscoëfficiënt en correlatie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AAEBCCE3-9515-0042-AFF1-C1BF06C0C8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50784" y="1448627"/>
                <a:ext cx="4325084" cy="318097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l-NL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De trendlijn heeft richtingscoëfficiënt</a:t>
                </a:r>
              </a:p>
              <a:p>
                <a:pPr marL="0" indent="0">
                  <a:buNone/>
                </a:pPr>
                <a:r>
                  <a:rPr lang="nl-NL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NL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491,29. 			</a:t>
                </a:r>
                <a:r>
                  <a:rPr lang="nl-NL" sz="16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𝟒𝟗𝟏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𝟏𝟎𝟏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𝟕𝟏</m:t>
                    </m:r>
                  </m:oMath>
                </a14:m>
                <a:r>
                  <a:rPr lang="nl-NL" sz="16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nl-NL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dirty="0" smtClean="0"/>
              </a:p>
              <a:p>
                <a:r>
                  <a:rPr lang="nl-NL" sz="1600" dirty="0" smtClean="0"/>
                  <a:t>Deze coëfficiënt </a:t>
                </a:r>
                <a:r>
                  <a:rPr lang="nl-NL" sz="1600" dirty="0" smtClean="0"/>
                  <a:t>hangt af </a:t>
                </a:r>
                <a:r>
                  <a:rPr lang="nl-NL" sz="1600" dirty="0" smtClean="0"/>
                  <a:t>van de meeteenheid (stel: we keken naar iets anders dan grammen of </a:t>
                </a:r>
                <a:r>
                  <a:rPr lang="nl-NL" sz="1600" dirty="0" smtClean="0"/>
                  <a:t>hectares).</a:t>
                </a:r>
                <a:endParaRPr lang="nl-NL" sz="1600" dirty="0" smtClean="0"/>
              </a:p>
              <a:p>
                <a:endParaRPr lang="nl-NL" sz="1600" dirty="0" smtClean="0"/>
              </a:p>
              <a:p>
                <a:r>
                  <a:rPr lang="nl-NL" sz="1600" dirty="0" smtClean="0"/>
                  <a:t>We hebben een maat voor samenhang nodig, die inzichten geeft ongeacht de meeteenheid.</a:t>
                </a:r>
              </a:p>
              <a:p>
                <a:endParaRPr lang="nl-NL" sz="1600" dirty="0" smtClean="0"/>
              </a:p>
              <a:p>
                <a:r>
                  <a:rPr lang="nl-NL" sz="1600" dirty="0" smtClean="0"/>
                  <a:t>In de wiskunde gebruiken we hiervoor het begrip </a:t>
                </a:r>
                <a:r>
                  <a:rPr lang="nl-NL" sz="1600" b="1" dirty="0" smtClean="0"/>
                  <a:t>correlatie</a:t>
                </a:r>
                <a:r>
                  <a:rPr lang="nl-NL" sz="1600" dirty="0" smtClean="0"/>
                  <a:t>.</a:t>
                </a:r>
                <a:endParaRPr lang="nl-NL" sz="1600" dirty="0"/>
              </a:p>
            </p:txBody>
          </p:sp>
        </mc:Choice>
        <mc:Fallback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AAEBCCE3-9515-0042-AFF1-C1BF06C0C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50784" y="1448627"/>
                <a:ext cx="4325084" cy="3180973"/>
              </a:xfrm>
              <a:blipFill>
                <a:blip r:embed="rId2"/>
                <a:stretch>
                  <a:fillRect l="-987" t="-15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6</a:t>
            </a:fld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2725" y="1361312"/>
            <a:ext cx="4283075" cy="25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63A0CC-DB0E-5D4A-A454-E1AD9388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correlatie ( notatie: </a:t>
            </a:r>
            <a:r>
              <a:rPr lang="nl-NL" i="1" dirty="0" smtClean="0"/>
              <a:t>r</a:t>
            </a:r>
            <a:r>
              <a:rPr lang="nl-NL" dirty="0" smtClean="0"/>
              <a:t> ) kan handmatig worden berekend of met behulp van software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0784" y="1162488"/>
            <a:ext cx="4325084" cy="361090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l-NL" sz="2300" b="1" dirty="0" smtClean="0">
                <a:solidFill>
                  <a:schemeClr val="accent2">
                    <a:lumMod val="50000"/>
                  </a:schemeClr>
                </a:solidFill>
              </a:rPr>
              <a:t>Correlaties zijn </a:t>
            </a:r>
            <a:r>
              <a:rPr lang="nl-NL" sz="2300" b="1" u="sng" dirty="0" smtClean="0">
                <a:solidFill>
                  <a:schemeClr val="accent2">
                    <a:lumMod val="50000"/>
                  </a:schemeClr>
                </a:solidFill>
              </a:rPr>
              <a:t>statistische getallen</a:t>
            </a:r>
            <a:r>
              <a:rPr lang="nl-NL" sz="2300" b="1" dirty="0" smtClean="0">
                <a:solidFill>
                  <a:schemeClr val="accent2">
                    <a:lumMod val="50000"/>
                  </a:schemeClr>
                </a:solidFill>
              </a:rPr>
              <a:t> tussen de -1 en +1 </a:t>
            </a:r>
            <a:r>
              <a:rPr lang="nl-NL" b="1" i="1" dirty="0" smtClean="0">
                <a:solidFill>
                  <a:schemeClr val="accent2">
                    <a:lumMod val="50000"/>
                  </a:schemeClr>
                </a:solidFill>
              </a:rPr>
              <a:t>(zonder eenheid)</a:t>
            </a:r>
            <a:r>
              <a:rPr lang="nl-NL" sz="23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Een correlatie dichtbij de +1 duidt op </a:t>
            </a:r>
            <a:r>
              <a:rPr lang="nl-NL" b="1" dirty="0" smtClean="0"/>
              <a:t>positieve lineaire samenhang</a:t>
            </a:r>
            <a:r>
              <a:rPr lang="nl-NL" dirty="0" smtClean="0"/>
              <a:t>. </a:t>
            </a:r>
            <a:r>
              <a:rPr lang="nl-NL" i="1" dirty="0" smtClean="0"/>
              <a:t>Dat </a:t>
            </a:r>
            <a:r>
              <a:rPr lang="nl-NL" i="1" dirty="0" smtClean="0"/>
              <a:t>betekent in dit geval: </a:t>
            </a:r>
            <a:r>
              <a:rPr lang="nl-NL" i="1" dirty="0" smtClean="0"/>
              <a:t>als </a:t>
            </a:r>
            <a:r>
              <a:rPr lang="nl-NL" i="1" dirty="0" smtClean="0"/>
              <a:t>het gebruik van zwavel groter is, </a:t>
            </a:r>
            <a:r>
              <a:rPr lang="nl-NL" i="1" dirty="0" smtClean="0"/>
              <a:t>dan neemt ook de maïsgroei toe.</a:t>
            </a:r>
          </a:p>
          <a:p>
            <a:endParaRPr lang="nl-NL" dirty="0" smtClean="0"/>
          </a:p>
          <a:p>
            <a:r>
              <a:rPr lang="nl-NL" dirty="0" smtClean="0"/>
              <a:t>Hier is de correlatie tussen maïsgroei en zwavelgebruik gelijk aan: 	</a:t>
            </a:r>
            <a:r>
              <a:rPr lang="nl-NL" i="1" dirty="0" smtClean="0"/>
              <a:t>r </a:t>
            </a:r>
            <a:r>
              <a:rPr lang="nl-NL" i="1" dirty="0" smtClean="0"/>
              <a:t>= </a:t>
            </a:r>
            <a:r>
              <a:rPr lang="nl-NL" b="1" i="1" dirty="0" smtClean="0"/>
              <a:t>0,69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Voor de berekening kijken we naar </a:t>
            </a:r>
            <a:r>
              <a:rPr lang="nl-NL" dirty="0" smtClean="0"/>
              <a:t>spreiding </a:t>
            </a:r>
            <a:r>
              <a:rPr lang="nl-NL" dirty="0" smtClean="0"/>
              <a:t>in </a:t>
            </a:r>
            <a:r>
              <a:rPr lang="nl-NL" dirty="0" smtClean="0"/>
              <a:t>de ene </a:t>
            </a:r>
            <a:r>
              <a:rPr lang="nl-NL" dirty="0" smtClean="0"/>
              <a:t>variabele </a:t>
            </a:r>
            <a:r>
              <a:rPr lang="nl-NL" i="1" dirty="0" smtClean="0"/>
              <a:t>ten </a:t>
            </a:r>
            <a:r>
              <a:rPr lang="nl-NL" i="1" dirty="0" smtClean="0"/>
              <a:t>opzichte van</a:t>
            </a:r>
            <a:r>
              <a:rPr lang="nl-NL" dirty="0" smtClean="0"/>
              <a:t> </a:t>
            </a:r>
            <a:r>
              <a:rPr lang="nl-NL" dirty="0" smtClean="0"/>
              <a:t>spreiding </a:t>
            </a:r>
            <a:r>
              <a:rPr lang="nl-NL" dirty="0" smtClean="0"/>
              <a:t>in de andere variabele.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7</a:t>
            </a:fld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04" y="1580517"/>
            <a:ext cx="3455285" cy="1473700"/>
          </a:xfrm>
          <a:prstGeom prst="rect">
            <a:avLst/>
          </a:prstGeom>
        </p:spPr>
      </p:pic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 txBox="1">
            <a:spLocks/>
          </p:cNvSpPr>
          <p:nvPr/>
        </p:nvSpPr>
        <p:spPr>
          <a:xfrm>
            <a:off x="1945678" y="2208868"/>
            <a:ext cx="2041911" cy="631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Wiskundige afleiding: zie </a:t>
            </a:r>
            <a:r>
              <a:rPr lang="nl-NL" sz="1400" b="1" i="1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video</a:t>
            </a:r>
            <a:r>
              <a:rPr lang="nl-NL" sz="14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nl-NL" sz="1400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5483"/>
          <a:stretch/>
        </p:blipFill>
        <p:spPr>
          <a:xfrm>
            <a:off x="1032807" y="4107345"/>
            <a:ext cx="3236380" cy="434378"/>
          </a:xfrm>
          <a:prstGeom prst="rect">
            <a:avLst/>
          </a:prstGeom>
        </p:spPr>
      </p:pic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5278" y="3517277"/>
            <a:ext cx="3293909" cy="541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400" b="1" dirty="0" smtClean="0">
                <a:solidFill>
                  <a:schemeClr val="accent2">
                    <a:lumMod val="50000"/>
                  </a:schemeClr>
                </a:solidFill>
              </a:rPr>
              <a:t>Berekening van correlatie met behulp van software (Python):</a:t>
            </a:r>
            <a:endParaRPr lang="nl-NL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917748" y="3407124"/>
            <a:ext cx="3502997" cy="1366273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ounded Rectangle 11"/>
          <p:cNvSpPr/>
          <p:nvPr/>
        </p:nvSpPr>
        <p:spPr>
          <a:xfrm>
            <a:off x="1966303" y="2157664"/>
            <a:ext cx="2041911" cy="645435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8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63A0CC-DB0E-5D4A-A454-E1AD9388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Gebruik van </a:t>
            </a:r>
            <a:r>
              <a:rPr lang="nl-NL" dirty="0" smtClean="0"/>
              <a:t>correlaties </a:t>
            </a:r>
            <a:r>
              <a:rPr lang="nl-NL" dirty="0" smtClean="0"/>
              <a:t>en </a:t>
            </a:r>
            <a:r>
              <a:rPr lang="nl-NL" dirty="0" smtClean="0"/>
              <a:t>de toepassing </a:t>
            </a:r>
            <a:r>
              <a:rPr lang="nl-NL" dirty="0" smtClean="0"/>
              <a:t>in dashboards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AEBCCE3-9515-0042-AFF1-C1BF06C0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134" y="1063626"/>
            <a:ext cx="8552734" cy="268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chemeClr val="accent2">
                    <a:lumMod val="50000"/>
                  </a:schemeClr>
                </a:solidFill>
              </a:rPr>
              <a:t>De correlatie coëfficiënt wordt gebruikt om iets te zeggen over de sterkte van samenhang. </a:t>
            </a:r>
            <a:r>
              <a:rPr lang="nl-NL" sz="1800" b="1" dirty="0" smtClean="0">
                <a:solidFill>
                  <a:schemeClr val="accent2">
                    <a:lumMod val="50000"/>
                  </a:schemeClr>
                </a:solidFill>
              </a:rPr>
              <a:t>Onderstaande </a:t>
            </a:r>
            <a:r>
              <a:rPr lang="nl-NL" sz="1800" b="1" dirty="0" smtClean="0">
                <a:solidFill>
                  <a:schemeClr val="accent2">
                    <a:lumMod val="50000"/>
                  </a:schemeClr>
                </a:solidFill>
              </a:rPr>
              <a:t>tabel </a:t>
            </a:r>
            <a:r>
              <a:rPr lang="nl-NL" sz="1800" b="1" dirty="0" smtClean="0">
                <a:solidFill>
                  <a:schemeClr val="accent2">
                    <a:lumMod val="50000"/>
                  </a:schemeClr>
                </a:solidFill>
              </a:rPr>
              <a:t>geeft een overzicht dat je kunt gebruiken.</a:t>
            </a:r>
            <a:endParaRPr lang="nl-NL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nl-NL" sz="1400" dirty="0" smtClean="0"/>
              <a:t>Een dashboard </a:t>
            </a:r>
            <a:r>
              <a:rPr lang="nl-NL" sz="1400" dirty="0" smtClean="0"/>
              <a:t>visualiseert </a:t>
            </a:r>
            <a:r>
              <a:rPr lang="nl-NL" sz="1400" dirty="0" smtClean="0"/>
              <a:t>de </a:t>
            </a:r>
            <a:r>
              <a:rPr lang="nl-NL" sz="1400" dirty="0" smtClean="0"/>
              <a:t>samenhang tussen alle variabelen</a:t>
            </a:r>
            <a:r>
              <a:rPr lang="nl-NL" sz="1400" dirty="0" smtClean="0"/>
              <a:t>. </a:t>
            </a:r>
            <a:r>
              <a:rPr lang="nl-NL" sz="1400" dirty="0" smtClean="0">
                <a:solidFill>
                  <a:srgbClr val="FF0000"/>
                </a:solidFill>
              </a:rPr>
              <a:t>Niet alles zal een verband hebben.</a:t>
            </a:r>
            <a:endParaRPr lang="nl-NL" sz="1400" dirty="0" smtClean="0">
              <a:solidFill>
                <a:srgbClr val="FF0000"/>
              </a:solidFill>
            </a:endParaRPr>
          </a:p>
          <a:p>
            <a:endParaRPr lang="nl-NL" sz="1400" dirty="0" smtClean="0"/>
          </a:p>
          <a:p>
            <a:r>
              <a:rPr lang="nl-NL" sz="1400" dirty="0" smtClean="0"/>
              <a:t>Visualisaties geven inzicht, maar correlaties worden gebruikt om uitspraken </a:t>
            </a:r>
            <a:r>
              <a:rPr lang="nl-NL" sz="1400" dirty="0" smtClean="0"/>
              <a:t>te kunnen </a:t>
            </a:r>
            <a:r>
              <a:rPr lang="nl-NL" sz="1400" b="1" dirty="0" smtClean="0"/>
              <a:t>onderbouwen</a:t>
            </a:r>
            <a:r>
              <a:rPr lang="nl-NL" sz="1400" dirty="0" smtClean="0"/>
              <a:t>.</a:t>
            </a:r>
          </a:p>
          <a:p>
            <a:endParaRPr lang="nl-NL" sz="1400" dirty="0" smtClean="0"/>
          </a:p>
          <a:p>
            <a:r>
              <a:rPr lang="nl-NL" sz="1400" dirty="0" smtClean="0"/>
              <a:t>Toevallige correlaties kunnen ook optreden!</a:t>
            </a:r>
          </a:p>
          <a:p>
            <a:pPr lvl="1"/>
            <a:r>
              <a:rPr lang="nl-NL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Zie </a:t>
            </a:r>
            <a:r>
              <a:rPr lang="nl-NL" sz="1400" i="1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deze website</a:t>
            </a:r>
            <a:r>
              <a:rPr lang="nl-NL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voor interessante voorbeelden.</a:t>
            </a:r>
            <a:endParaRPr lang="nl-NL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8</a:t>
            </a:fld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47" y="3340949"/>
            <a:ext cx="3447663" cy="132834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03" y="3665639"/>
            <a:ext cx="2951259" cy="14004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2229" y="3180916"/>
            <a:ext cx="3736754" cy="1604215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2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180B26A-790E-2F49-B1BB-AA7E2963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nl-NL" sz="2000" b="1" dirty="0" smtClean="0"/>
          </a:p>
          <a:p>
            <a:pPr algn="ctr"/>
            <a:r>
              <a:rPr lang="nl-NL" sz="2000" b="1" dirty="0" smtClean="0"/>
              <a:t>Opdracht</a:t>
            </a:r>
            <a:r>
              <a:rPr lang="nl-NL" sz="2000" b="1" dirty="0" smtClean="0"/>
              <a:t>:</a:t>
            </a:r>
            <a:r>
              <a:rPr lang="nl-NL" sz="2000" b="1" dirty="0" smtClean="0"/>
              <a:t> bestudeer het </a:t>
            </a:r>
            <a:r>
              <a:rPr lang="nl-NL" sz="2000" b="1" dirty="0" smtClean="0"/>
              <a:t>dashboard en bepaal w</a:t>
            </a:r>
            <a:r>
              <a:rPr lang="nl-NL" sz="2000" b="1" dirty="0" smtClean="0"/>
              <a:t>elke voedingsstoffen een sterke samenhang hebben met de groei van maïs</a:t>
            </a:r>
            <a:r>
              <a:rPr lang="nl-NL" sz="2000" b="1" dirty="0"/>
              <a:t>.</a:t>
            </a:r>
            <a:endParaRPr lang="nl-NL" sz="2000" b="1" dirty="0"/>
          </a:p>
          <a:p>
            <a:pPr algn="ctr"/>
            <a:r>
              <a:rPr lang="nl-NL" sz="2000" b="1" dirty="0" smtClean="0"/>
              <a:t>Welke voedingsstoffen kunnen mogelijk minder gebruikt worden?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r>
              <a:rPr lang="nl-NL" sz="1200" i="1" dirty="0" smtClean="0"/>
              <a:t>Opmerking: Water </a:t>
            </a:r>
            <a:r>
              <a:rPr lang="nl-NL" sz="1200" i="1" dirty="0"/>
              <a:t>en groei lijken minder samenhang te hebben dan je zou verwachten. Het weer speelt natuurlijk ook een rol</a:t>
            </a:r>
            <a:r>
              <a:rPr lang="nl-NL" sz="1200" i="1" dirty="0" smtClean="0"/>
              <a:t>!</a:t>
            </a:r>
            <a:endParaRPr lang="nl-NL" sz="1200" i="1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BE24B6D-7666-C64C-BFC1-DDEBC2E1D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237" y="4272565"/>
            <a:ext cx="4669850" cy="673100"/>
          </a:xfrm>
        </p:spPr>
        <p:txBody>
          <a:bodyPr>
            <a:normAutofit/>
          </a:bodyPr>
          <a:lstStyle/>
          <a:p>
            <a:r>
              <a:rPr lang="en-GB" sz="1100" dirty="0">
                <a:hlinkClick r:id="rId2"/>
              </a:rPr>
              <a:t>https://</a:t>
            </a:r>
            <a:r>
              <a:rPr lang="en-GB" sz="1100" dirty="0" smtClean="0">
                <a:hlinkClick r:id="rId2"/>
              </a:rPr>
              <a:t>fontys.nl/Studeren/Opleidingen/Toegepaste-Wiskunde-voltijd.htm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26065" r="60806" b="39916"/>
          <a:stretch/>
        </p:blipFill>
        <p:spPr>
          <a:xfrm>
            <a:off x="8111923" y="4133619"/>
            <a:ext cx="979068" cy="9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ys-basic-sheet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0E7A5A8A35D46B31AFEE8048757C9" ma:contentTypeVersion="8" ma:contentTypeDescription="Create a new document." ma:contentTypeScope="" ma:versionID="567c88e209490189f0850b4b88824c96">
  <xsd:schema xmlns:xsd="http://www.w3.org/2001/XMLSchema" xmlns:xs="http://www.w3.org/2001/XMLSchema" xmlns:p="http://schemas.microsoft.com/office/2006/metadata/properties" xmlns:ns2="487c05cd-0738-4629-86d3-c545cf626b5d" targetNamespace="http://schemas.microsoft.com/office/2006/metadata/properties" ma:root="true" ma:fieldsID="28604141e507273a02b610372081a653" ns2:_="">
    <xsd:import namespace="487c05cd-0738-4629-86d3-c545cf626b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c05cd-0738-4629-86d3-c545cf626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42947D-FCD5-4006-BA4B-AECB70CCAA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BBA2F-BA1A-4B32-8775-5E232B6DDE1C}"/>
</file>

<file path=customXml/itemProps3.xml><?xml version="1.0" encoding="utf-8"?>
<ds:datastoreItem xmlns:ds="http://schemas.openxmlformats.org/officeDocument/2006/customXml" ds:itemID="{22BFBFF7-2062-4B03-BEA1-DF640A47DA31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5f10e6fc-3965-4692-85c0-a22e654cbe88"/>
    <ds:schemaRef ds:uri="http://purl.org/dc/elements/1.1/"/>
    <ds:schemaRef ds:uri="http://purl.org/dc/dcmitype/"/>
    <ds:schemaRef ds:uri="http://schemas.microsoft.com/office/2006/documentManagement/types"/>
    <ds:schemaRef ds:uri="21c6a3c2-85dc-415e-b19c-ed765145eaa0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On-screen Show (16:9)</PresentationFormat>
  <Paragraphs>225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Fontys-basic-sheet</vt:lpstr>
      <vt:lpstr>Correlaties – praktische benadering</vt:lpstr>
      <vt:lpstr>Inhoud</vt:lpstr>
      <vt:lpstr>In de landbouw leveren elektrochemische sensoren veel ruwe data op voor het voorspellen van gewassengroei</vt:lpstr>
      <vt:lpstr>Voor meerdere gebieden en jaren zijn de sensordata en de dagelijkse groei in kg van het maïs bijgehouden</vt:lpstr>
      <vt:lpstr>Visualisatie van een ruwe dataset ondersteunt bij het herkennen van patronen</vt:lpstr>
      <vt:lpstr>Samenhang, richtingscoëfficiënt en correlatie</vt:lpstr>
      <vt:lpstr>Een correlatie ( notatie: r ) kan handmatig worden berekend of met behulp van software</vt:lpstr>
      <vt:lpstr>Gebruik van correlaties en de toepassing in dashboards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Fonville,Frans F.H.</cp:lastModifiedBy>
  <cp:revision>223</cp:revision>
  <cp:lastPrinted>2014-08-19T14:33:34Z</cp:lastPrinted>
  <dcterms:created xsi:type="dcterms:W3CDTF">2014-08-06T13:54:14Z</dcterms:created>
  <dcterms:modified xsi:type="dcterms:W3CDTF">2021-07-10T15:13:47Z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0x0101005AE0E7A5A8A35D46B31AFEE8048757C9</vt:lpwstr>
  </property>
</Properties>
</file>