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4"/>
  </p:sldMasterIdLst>
  <p:notesMasterIdLst>
    <p:notesMasterId r:id="rId15"/>
  </p:notesMasterIdLst>
  <p:sldIdLst>
    <p:sldId id="267" r:id="rId5"/>
    <p:sldId id="284" r:id="rId6"/>
    <p:sldId id="297" r:id="rId7"/>
    <p:sldId id="281" r:id="rId8"/>
    <p:sldId id="298" r:id="rId9"/>
    <p:sldId id="299" r:id="rId10"/>
    <p:sldId id="300" r:id="rId11"/>
    <p:sldId id="303" r:id="rId12"/>
    <p:sldId id="301" r:id="rId13"/>
    <p:sldId id="280" r:id="rId1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ijtens,Jotine J.A.M." initials="LJ" lastIdx="1" clrIdx="0">
    <p:extLst>
      <p:ext uri="{19B8F6BF-5375-455C-9EA6-DF929625EA0E}">
        <p15:presenceInfo xmlns:p15="http://schemas.microsoft.com/office/powerpoint/2012/main" userId="S-1-5-21-11087255-1466054374-1897138802-14264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0C3A"/>
    <a:srgbClr val="FAB600"/>
    <a:srgbClr val="00ABAA"/>
    <a:srgbClr val="FFC000"/>
    <a:srgbClr val="AF1959"/>
    <a:srgbClr val="BA0842"/>
    <a:srgbClr val="42251F"/>
    <a:srgbClr val="C810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723" autoAdjust="0"/>
  </p:normalViewPr>
  <p:slideViewPr>
    <p:cSldViewPr snapToGrid="0">
      <p:cViewPr varScale="1">
        <p:scale>
          <a:sx n="51" d="100"/>
          <a:sy n="51" d="100"/>
        </p:scale>
        <p:origin x="11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eke Poeliejoe" userId="S::306295@rszk.nl::e01d8c01-3380-467e-ac25-9de970da1ee9" providerId="AD" clId="Web-{9138F6D3-0AC7-53B0-52D8-CE16E740387B}"/>
    <pc:docChg chg="addSld delSld modSld">
      <pc:chgData name="Willeke Poeliejoe" userId="S::306295@rszk.nl::e01d8c01-3380-467e-ac25-9de970da1ee9" providerId="AD" clId="Web-{9138F6D3-0AC7-53B0-52D8-CE16E740387B}" dt="2019-06-14T07:22:28.517" v="127"/>
      <pc:docMkLst>
        <pc:docMk/>
      </pc:docMkLst>
      <pc:sldChg chg="delSp modSp">
        <pc:chgData name="Willeke Poeliejoe" userId="S::306295@rszk.nl::e01d8c01-3380-467e-ac25-9de970da1ee9" providerId="AD" clId="Web-{9138F6D3-0AC7-53B0-52D8-CE16E740387B}" dt="2019-06-14T07:21:14.996" v="121" actId="20577"/>
        <pc:sldMkLst>
          <pc:docMk/>
          <pc:sldMk cId="117144116" sldId="259"/>
        </pc:sldMkLst>
        <pc:spChg chg="mod">
          <ac:chgData name="Willeke Poeliejoe" userId="S::306295@rszk.nl::e01d8c01-3380-467e-ac25-9de970da1ee9" providerId="AD" clId="Web-{9138F6D3-0AC7-53B0-52D8-CE16E740387B}" dt="2019-06-14T07:21:14.996" v="121" actId="20577"/>
          <ac:spMkLst>
            <pc:docMk/>
            <pc:sldMk cId="117144116" sldId="259"/>
            <ac:spMk id="9" creationId="{00000000-0000-0000-0000-000000000000}"/>
          </ac:spMkLst>
        </pc:spChg>
        <pc:spChg chg="mod">
          <ac:chgData name="Willeke Poeliejoe" userId="S::306295@rszk.nl::e01d8c01-3380-467e-ac25-9de970da1ee9" providerId="AD" clId="Web-{9138F6D3-0AC7-53B0-52D8-CE16E740387B}" dt="2019-06-14T07:15:33.530" v="50" actId="1076"/>
          <ac:spMkLst>
            <pc:docMk/>
            <pc:sldMk cId="117144116" sldId="259"/>
            <ac:spMk id="15" creationId="{00000000-0000-0000-0000-000000000000}"/>
          </ac:spMkLst>
        </pc:spChg>
        <pc:picChg chg="del mod">
          <ac:chgData name="Willeke Poeliejoe" userId="S::306295@rszk.nl::e01d8c01-3380-467e-ac25-9de970da1ee9" providerId="AD" clId="Web-{9138F6D3-0AC7-53B0-52D8-CE16E740387B}" dt="2019-06-14T07:15:48.703" v="56"/>
          <ac:picMkLst>
            <pc:docMk/>
            <pc:sldMk cId="117144116" sldId="259"/>
            <ac:picMk id="7" creationId="{00000000-0000-0000-0000-000000000000}"/>
          </ac:picMkLst>
        </pc:picChg>
      </pc:sldChg>
      <pc:sldChg chg="delSp modSp">
        <pc:chgData name="Willeke Poeliejoe" userId="S::306295@rszk.nl::e01d8c01-3380-467e-ac25-9de970da1ee9" providerId="AD" clId="Web-{9138F6D3-0AC7-53B0-52D8-CE16E740387B}" dt="2019-06-14T07:21:08.464" v="119" actId="20577"/>
        <pc:sldMkLst>
          <pc:docMk/>
          <pc:sldMk cId="2720774663" sldId="265"/>
        </pc:sldMkLst>
        <pc:spChg chg="mod">
          <ac:chgData name="Willeke Poeliejoe" userId="S::306295@rszk.nl::e01d8c01-3380-467e-ac25-9de970da1ee9" providerId="AD" clId="Web-{9138F6D3-0AC7-53B0-52D8-CE16E740387B}" dt="2019-06-14T07:21:08.464" v="119" actId="20577"/>
          <ac:spMkLst>
            <pc:docMk/>
            <pc:sldMk cId="2720774663" sldId="265"/>
            <ac:spMk id="3" creationId="{00000000-0000-0000-0000-000000000000}"/>
          </ac:spMkLst>
        </pc:spChg>
        <pc:picChg chg="del mod">
          <ac:chgData name="Willeke Poeliejoe" userId="S::306295@rszk.nl::e01d8c01-3380-467e-ac25-9de970da1ee9" providerId="AD" clId="Web-{9138F6D3-0AC7-53B0-52D8-CE16E740387B}" dt="2019-06-14T07:15:54.484" v="58"/>
          <ac:picMkLst>
            <pc:docMk/>
            <pc:sldMk cId="2720774663" sldId="265"/>
            <ac:picMk id="10" creationId="{00000000-0000-0000-0000-000000000000}"/>
          </ac:picMkLst>
        </pc:picChg>
      </pc:sldChg>
      <pc:sldChg chg="modSp">
        <pc:chgData name="Willeke Poeliejoe" userId="S::306295@rszk.nl::e01d8c01-3380-467e-ac25-9de970da1ee9" providerId="AD" clId="Web-{9138F6D3-0AC7-53B0-52D8-CE16E740387B}" dt="2019-06-14T07:20:36.338" v="76" actId="20577"/>
        <pc:sldMkLst>
          <pc:docMk/>
          <pc:sldMk cId="2452542905" sldId="267"/>
        </pc:sldMkLst>
        <pc:spChg chg="mod">
          <ac:chgData name="Willeke Poeliejoe" userId="S::306295@rszk.nl::e01d8c01-3380-467e-ac25-9de970da1ee9" providerId="AD" clId="Web-{9138F6D3-0AC7-53B0-52D8-CE16E740387B}" dt="2019-06-14T07:20:36.338" v="76" actId="20577"/>
          <ac:spMkLst>
            <pc:docMk/>
            <pc:sldMk cId="2452542905" sldId="267"/>
            <ac:spMk id="4" creationId="{00000000-0000-0000-0000-000000000000}"/>
          </ac:spMkLst>
        </pc:spChg>
      </pc:sldChg>
      <pc:sldChg chg="addSp delSp modSp">
        <pc:chgData name="Willeke Poeliejoe" userId="S::306295@rszk.nl::e01d8c01-3380-467e-ac25-9de970da1ee9" providerId="AD" clId="Web-{9138F6D3-0AC7-53B0-52D8-CE16E740387B}" dt="2019-06-14T07:22:28.517" v="127"/>
        <pc:sldMkLst>
          <pc:docMk/>
          <pc:sldMk cId="2255443687" sldId="268"/>
        </pc:sldMkLst>
        <pc:spChg chg="add del mod">
          <ac:chgData name="Willeke Poeliejoe" userId="S::306295@rszk.nl::e01d8c01-3380-467e-ac25-9de970da1ee9" providerId="AD" clId="Web-{9138F6D3-0AC7-53B0-52D8-CE16E740387B}" dt="2019-06-14T07:22:16.998" v="125"/>
          <ac:spMkLst>
            <pc:docMk/>
            <pc:sldMk cId="2255443687" sldId="268"/>
            <ac:spMk id="5" creationId="{CEF843DF-8F29-497A-B2BF-565108856BAD}"/>
          </ac:spMkLst>
        </pc:spChg>
        <pc:spChg chg="add del mod">
          <ac:chgData name="Willeke Poeliejoe" userId="S::306295@rszk.nl::e01d8c01-3380-467e-ac25-9de970da1ee9" providerId="AD" clId="Web-{9138F6D3-0AC7-53B0-52D8-CE16E740387B}" dt="2019-06-14T07:22:28.517" v="127"/>
          <ac:spMkLst>
            <pc:docMk/>
            <pc:sldMk cId="2255443687" sldId="268"/>
            <ac:spMk id="10" creationId="{905E7668-0C1E-40B3-9799-DB894A8B6CEA}"/>
          </ac:spMkLst>
        </pc:spChg>
        <pc:picChg chg="del">
          <ac:chgData name="Willeke Poeliejoe" userId="S::306295@rszk.nl::e01d8c01-3380-467e-ac25-9de970da1ee9" providerId="AD" clId="Web-{9138F6D3-0AC7-53B0-52D8-CE16E740387B}" dt="2019-06-14T07:22:05.034" v="124"/>
          <ac:picMkLst>
            <pc:docMk/>
            <pc:sldMk cId="2255443687" sldId="268"/>
            <ac:picMk id="6" creationId="{00000000-0000-0000-0000-000000000000}"/>
          </ac:picMkLst>
        </pc:picChg>
        <pc:picChg chg="add del mod ord">
          <ac:chgData name="Willeke Poeliejoe" userId="S::306295@rszk.nl::e01d8c01-3380-467e-ac25-9de970da1ee9" providerId="AD" clId="Web-{9138F6D3-0AC7-53B0-52D8-CE16E740387B}" dt="2019-06-14T07:22:21.439" v="126"/>
          <ac:picMkLst>
            <pc:docMk/>
            <pc:sldMk cId="2255443687" sldId="268"/>
            <ac:picMk id="7" creationId="{CE0869F1-D302-4C9C-9892-55F625C703DE}"/>
          </ac:picMkLst>
        </pc:picChg>
        <pc:picChg chg="add mod ord">
          <ac:chgData name="Willeke Poeliejoe" userId="S::306295@rszk.nl::e01d8c01-3380-467e-ac25-9de970da1ee9" providerId="AD" clId="Web-{9138F6D3-0AC7-53B0-52D8-CE16E740387B}" dt="2019-06-14T07:22:28.517" v="127"/>
          <ac:picMkLst>
            <pc:docMk/>
            <pc:sldMk cId="2255443687" sldId="268"/>
            <ac:picMk id="11" creationId="{129EF0E6-438D-43FC-A7A8-97779B105448}"/>
          </ac:picMkLst>
        </pc:picChg>
      </pc:sldChg>
      <pc:sldChg chg="delSp modSp new del mod modClrScheme chgLayout">
        <pc:chgData name="Willeke Poeliejoe" userId="S::306295@rszk.nl::e01d8c01-3380-467e-ac25-9de970da1ee9" providerId="AD" clId="Web-{9138F6D3-0AC7-53B0-52D8-CE16E740387B}" dt="2019-06-14T07:20:39.104" v="78"/>
        <pc:sldMkLst>
          <pc:docMk/>
          <pc:sldMk cId="3280088267" sldId="270"/>
        </pc:sldMkLst>
        <pc:spChg chg="mod ord">
          <ac:chgData name="Willeke Poeliejoe" userId="S::306295@rszk.nl::e01d8c01-3380-467e-ac25-9de970da1ee9" providerId="AD" clId="Web-{9138F6D3-0AC7-53B0-52D8-CE16E740387B}" dt="2019-06-14T07:18:24.349" v="61"/>
          <ac:spMkLst>
            <pc:docMk/>
            <pc:sldMk cId="3280088267" sldId="270"/>
            <ac:spMk id="2" creationId="{BADC589A-8696-48D0-883C-DC6933B33C39}"/>
          </ac:spMkLst>
        </pc:spChg>
        <pc:spChg chg="del">
          <ac:chgData name="Willeke Poeliejoe" userId="S::306295@rszk.nl::e01d8c01-3380-467e-ac25-9de970da1ee9" providerId="AD" clId="Web-{9138F6D3-0AC7-53B0-52D8-CE16E740387B}" dt="2019-06-14T07:18:09.426" v="60"/>
          <ac:spMkLst>
            <pc:docMk/>
            <pc:sldMk cId="3280088267" sldId="270"/>
            <ac:spMk id="3" creationId="{697EB8D0-EE44-496B-8FBC-F505A245565A}"/>
          </ac:spMkLst>
        </pc:spChg>
      </pc:sldChg>
    </pc:docChg>
  </pc:docChgLst>
  <pc:docChgLst>
    <pc:chgData name="Carla Lavrijsen" userId="S::303268@rszk.nl::e7b23453-2eed-47d5-88a6-2fcf73bf49c3" providerId="AD" clId="Web-{4F04D0E6-6368-052A-FA02-AC89EA88B87D}"/>
    <pc:docChg chg="modSld">
      <pc:chgData name="Carla Lavrijsen" userId="S::303268@rszk.nl::e7b23453-2eed-47d5-88a6-2fcf73bf49c3" providerId="AD" clId="Web-{4F04D0E6-6368-052A-FA02-AC89EA88B87D}" dt="2019-06-13T14:42:32.652" v="472"/>
      <pc:docMkLst>
        <pc:docMk/>
      </pc:docMkLst>
      <pc:sldChg chg="addSp modSp">
        <pc:chgData name="Carla Lavrijsen" userId="S::303268@rszk.nl::e7b23453-2eed-47d5-88a6-2fcf73bf49c3" providerId="AD" clId="Web-{4F04D0E6-6368-052A-FA02-AC89EA88B87D}" dt="2019-06-13T14:41:16.367" v="471" actId="1076"/>
        <pc:sldMkLst>
          <pc:docMk/>
          <pc:sldMk cId="2720774663" sldId="265"/>
        </pc:sldMkLst>
        <pc:spChg chg="add mod">
          <ac:chgData name="Carla Lavrijsen" userId="S::303268@rszk.nl::e7b23453-2eed-47d5-88a6-2fcf73bf49c3" providerId="AD" clId="Web-{4F04D0E6-6368-052A-FA02-AC89EA88B87D}" dt="2019-06-13T14:41:08.961" v="469" actId="14100"/>
          <ac:spMkLst>
            <pc:docMk/>
            <pc:sldMk cId="2720774663" sldId="265"/>
            <ac:spMk id="2" creationId="{03816BD5-2D50-4EEE-8157-5562F9CAE07A}"/>
          </ac:spMkLst>
        </pc:spChg>
        <pc:spChg chg="mod">
          <ac:chgData name="Carla Lavrijsen" userId="S::303268@rszk.nl::e7b23453-2eed-47d5-88a6-2fcf73bf49c3" providerId="AD" clId="Web-{4F04D0E6-6368-052A-FA02-AC89EA88B87D}" dt="2019-06-13T14:40:22.287" v="453"/>
          <ac:spMkLst>
            <pc:docMk/>
            <pc:sldMk cId="2720774663" sldId="265"/>
            <ac:spMk id="4" creationId="{00000000-0000-0000-0000-000000000000}"/>
          </ac:spMkLst>
        </pc:spChg>
        <pc:spChg chg="mod">
          <ac:chgData name="Carla Lavrijsen" userId="S::303268@rszk.nl::e7b23453-2eed-47d5-88a6-2fcf73bf49c3" providerId="AD" clId="Web-{4F04D0E6-6368-052A-FA02-AC89EA88B87D}" dt="2019-06-13T14:40:59.335" v="465" actId="20577"/>
          <ac:spMkLst>
            <pc:docMk/>
            <pc:sldMk cId="2720774663" sldId="265"/>
            <ac:spMk id="5" creationId="{00000000-0000-0000-0000-000000000000}"/>
          </ac:spMkLst>
        </pc:spChg>
        <pc:spChg chg="add mod">
          <ac:chgData name="Carla Lavrijsen" userId="S::303268@rszk.nl::e7b23453-2eed-47d5-88a6-2fcf73bf49c3" providerId="AD" clId="Web-{4F04D0E6-6368-052A-FA02-AC89EA88B87D}" dt="2019-06-13T14:41:16.367" v="471" actId="1076"/>
          <ac:spMkLst>
            <pc:docMk/>
            <pc:sldMk cId="2720774663" sldId="265"/>
            <ac:spMk id="8" creationId="{B7D6E201-A107-48D5-BCAE-011D2799D0E9}"/>
          </ac:spMkLst>
        </pc:spChg>
      </pc:sldChg>
      <pc:sldChg chg="addSp delSp modSp">
        <pc:chgData name="Carla Lavrijsen" userId="S::303268@rszk.nl::e7b23453-2eed-47d5-88a6-2fcf73bf49c3" providerId="AD" clId="Web-{4F04D0E6-6368-052A-FA02-AC89EA88B87D}" dt="2019-06-13T14:42:32.652" v="472"/>
        <pc:sldMkLst>
          <pc:docMk/>
          <pc:sldMk cId="4056166691" sldId="266"/>
        </pc:sldMkLst>
        <pc:spChg chg="add del mod">
          <ac:chgData name="Carla Lavrijsen" userId="S::303268@rszk.nl::e7b23453-2eed-47d5-88a6-2fcf73bf49c3" providerId="AD" clId="Web-{4F04D0E6-6368-052A-FA02-AC89EA88B87D}" dt="2019-06-13T14:36:52.279" v="116"/>
          <ac:spMkLst>
            <pc:docMk/>
            <pc:sldMk cId="4056166691" sldId="266"/>
            <ac:spMk id="2" creationId="{7E18411A-CCBF-4859-B13D-DFD5E6E9FB17}"/>
          </ac:spMkLst>
        </pc:spChg>
        <pc:spChg chg="add del mod">
          <ac:chgData name="Carla Lavrijsen" userId="S::303268@rszk.nl::e7b23453-2eed-47d5-88a6-2fcf73bf49c3" providerId="AD" clId="Web-{4F04D0E6-6368-052A-FA02-AC89EA88B87D}" dt="2019-06-13T14:42:32.652" v="472"/>
          <ac:spMkLst>
            <pc:docMk/>
            <pc:sldMk cId="4056166691" sldId="266"/>
            <ac:spMk id="4" creationId="{9BEA67B9-D226-43D6-A7FC-F5DE26194E61}"/>
          </ac:spMkLst>
        </pc:spChg>
      </pc:sldChg>
    </pc:docChg>
  </pc:docChgLst>
  <pc:docChgLst>
    <pc:chgData name="Anouk Denis" userId="S::303908@rszk.nl::1ae53743-e797-4c90-8495-0521db38eae9" providerId="AD" clId="Web-{60CB015C-45A9-CC1F-CE32-1F5BA6014961}"/>
    <pc:docChg chg="modSld">
      <pc:chgData name="Anouk Denis" userId="S::303908@rszk.nl::1ae53743-e797-4c90-8495-0521db38eae9" providerId="AD" clId="Web-{60CB015C-45A9-CC1F-CE32-1F5BA6014961}" dt="2019-06-14T08:01:03.240" v="21" actId="20577"/>
      <pc:docMkLst>
        <pc:docMk/>
      </pc:docMkLst>
      <pc:sldChg chg="modSp">
        <pc:chgData name="Anouk Denis" userId="S::303908@rszk.nl::1ae53743-e797-4c90-8495-0521db38eae9" providerId="AD" clId="Web-{60CB015C-45A9-CC1F-CE32-1F5BA6014961}" dt="2019-06-14T08:01:01.161" v="19" actId="20577"/>
        <pc:sldMkLst>
          <pc:docMk/>
          <pc:sldMk cId="117144116" sldId="259"/>
        </pc:sldMkLst>
        <pc:spChg chg="mod">
          <ac:chgData name="Anouk Denis" userId="S::303908@rszk.nl::1ae53743-e797-4c90-8495-0521db38eae9" providerId="AD" clId="Web-{60CB015C-45A9-CC1F-CE32-1F5BA6014961}" dt="2019-06-14T08:01:01.161" v="19" actId="20577"/>
          <ac:spMkLst>
            <pc:docMk/>
            <pc:sldMk cId="117144116" sldId="259"/>
            <ac:spMk id="15" creationId="{00000000-0000-0000-0000-000000000000}"/>
          </ac:spMkLst>
        </pc:spChg>
      </pc:sldChg>
    </pc:docChg>
  </pc:docChgLst>
  <pc:docChgLst>
    <pc:chgData name="Willeke Poeliejoe" userId="S::306295@rszk.nl::e01d8c01-3380-467e-ac25-9de970da1ee9" providerId="AD" clId="Web-{DF10023E-0B24-DE07-1DB0-05202B5E1EA8}"/>
    <pc:docChg chg="addSld delSld modSld sldOrd">
      <pc:chgData name="Willeke Poeliejoe" userId="S::306295@rszk.nl::e01d8c01-3380-467e-ac25-9de970da1ee9" providerId="AD" clId="Web-{DF10023E-0B24-DE07-1DB0-05202B5E1EA8}" dt="2019-06-13T13:23:57.433" v="141"/>
      <pc:docMkLst>
        <pc:docMk/>
      </pc:docMkLst>
      <pc:sldChg chg="addSp delSp modSp">
        <pc:chgData name="Willeke Poeliejoe" userId="S::306295@rszk.nl::e01d8c01-3380-467e-ac25-9de970da1ee9" providerId="AD" clId="Web-{DF10023E-0B24-DE07-1DB0-05202B5E1EA8}" dt="2019-06-13T12:32:24.607" v="134" actId="1076"/>
        <pc:sldMkLst>
          <pc:docMk/>
          <pc:sldMk cId="117144116" sldId="259"/>
        </pc:sldMkLst>
        <pc:spChg chg="del">
          <ac:chgData name="Willeke Poeliejoe" userId="S::306295@rszk.nl::e01d8c01-3380-467e-ac25-9de970da1ee9" providerId="AD" clId="Web-{DF10023E-0B24-DE07-1DB0-05202B5E1EA8}" dt="2019-06-13T12:29:22.385" v="104"/>
          <ac:spMkLst>
            <pc:docMk/>
            <pc:sldMk cId="117144116" sldId="259"/>
            <ac:spMk id="13" creationId="{00000000-0000-0000-0000-000000000000}"/>
          </ac:spMkLst>
        </pc:spChg>
        <pc:spChg chg="mod">
          <ac:chgData name="Willeke Poeliejoe" userId="S::306295@rszk.nl::e01d8c01-3380-467e-ac25-9de970da1ee9" providerId="AD" clId="Web-{DF10023E-0B24-DE07-1DB0-05202B5E1EA8}" dt="2019-06-13T12:30:16.808" v="114" actId="20577"/>
          <ac:spMkLst>
            <pc:docMk/>
            <pc:sldMk cId="117144116" sldId="259"/>
            <ac:spMk id="15" creationId="{00000000-0000-0000-0000-000000000000}"/>
          </ac:spMkLst>
        </pc:spChg>
        <pc:picChg chg="mod">
          <ac:chgData name="Willeke Poeliejoe" userId="S::306295@rszk.nl::e01d8c01-3380-467e-ac25-9de970da1ee9" providerId="AD" clId="Web-{DF10023E-0B24-DE07-1DB0-05202B5E1EA8}" dt="2019-06-13T12:32:24.607" v="134" actId="1076"/>
          <ac:picMkLst>
            <pc:docMk/>
            <pc:sldMk cId="117144116" sldId="259"/>
            <ac:picMk id="7" creationId="{00000000-0000-0000-0000-000000000000}"/>
          </ac:picMkLst>
        </pc:picChg>
        <pc:cxnChg chg="add del mod">
          <ac:chgData name="Willeke Poeliejoe" userId="S::306295@rszk.nl::e01d8c01-3380-467e-ac25-9de970da1ee9" providerId="AD" clId="Web-{DF10023E-0B24-DE07-1DB0-05202B5E1EA8}" dt="2019-06-13T12:29:00.729" v="102"/>
          <ac:cxnSpMkLst>
            <pc:docMk/>
            <pc:sldMk cId="117144116" sldId="259"/>
            <ac:cxnSpMk id="2" creationId="{9582717D-1622-48E1-B5F6-12C64C72E7E8}"/>
          </ac:cxnSpMkLst>
        </pc:cxnChg>
      </pc:sldChg>
      <pc:sldChg chg="addSp delSp modSp">
        <pc:chgData name="Willeke Poeliejoe" userId="S::306295@rszk.nl::e01d8c01-3380-467e-ac25-9de970da1ee9" providerId="AD" clId="Web-{DF10023E-0B24-DE07-1DB0-05202B5E1EA8}" dt="2019-06-13T12:32:20.467" v="132" actId="1076"/>
        <pc:sldMkLst>
          <pc:docMk/>
          <pc:sldMk cId="1603172177" sldId="262"/>
        </pc:sldMkLst>
        <pc:spChg chg="add del mod">
          <ac:chgData name="Willeke Poeliejoe" userId="S::306295@rszk.nl::e01d8c01-3380-467e-ac25-9de970da1ee9" providerId="AD" clId="Web-{DF10023E-0B24-DE07-1DB0-05202B5E1EA8}" dt="2019-06-13T12:30:04.339" v="113"/>
          <ac:spMkLst>
            <pc:docMk/>
            <pc:sldMk cId="1603172177" sldId="262"/>
            <ac:spMk id="11" creationId="{00000000-0000-0000-0000-000000000000}"/>
          </ac:spMkLst>
        </pc:spChg>
        <pc:spChg chg="mod">
          <ac:chgData name="Willeke Poeliejoe" userId="S::306295@rszk.nl::e01d8c01-3380-467e-ac25-9de970da1ee9" providerId="AD" clId="Web-{DF10023E-0B24-DE07-1DB0-05202B5E1EA8}" dt="2019-06-13T12:30:23.715" v="117" actId="20577"/>
          <ac:spMkLst>
            <pc:docMk/>
            <pc:sldMk cId="1603172177" sldId="262"/>
            <ac:spMk id="15" creationId="{00000000-0000-0000-0000-000000000000}"/>
          </ac:spMkLst>
        </pc:spChg>
        <pc:picChg chg="mod">
          <ac:chgData name="Willeke Poeliejoe" userId="S::306295@rszk.nl::e01d8c01-3380-467e-ac25-9de970da1ee9" providerId="AD" clId="Web-{DF10023E-0B24-DE07-1DB0-05202B5E1EA8}" dt="2019-06-13T12:30:43.777" v="124" actId="1076"/>
          <ac:picMkLst>
            <pc:docMk/>
            <pc:sldMk cId="1603172177" sldId="262"/>
            <ac:picMk id="2" creationId="{00000000-0000-0000-0000-000000000000}"/>
          </ac:picMkLst>
        </pc:picChg>
        <pc:picChg chg="add mod">
          <ac:chgData name="Willeke Poeliejoe" userId="S::306295@rszk.nl::e01d8c01-3380-467e-ac25-9de970da1ee9" providerId="AD" clId="Web-{DF10023E-0B24-DE07-1DB0-05202B5E1EA8}" dt="2019-06-13T12:32:20.467" v="132" actId="1076"/>
          <ac:picMkLst>
            <pc:docMk/>
            <pc:sldMk cId="1603172177" sldId="262"/>
            <ac:picMk id="3" creationId="{658C46A3-7082-469F-B356-4009655E1D6D}"/>
          </ac:picMkLst>
        </pc:picChg>
        <pc:picChg chg="del">
          <ac:chgData name="Willeke Poeliejoe" userId="S::306295@rszk.nl::e01d8c01-3380-467e-ac25-9de970da1ee9" providerId="AD" clId="Web-{DF10023E-0B24-DE07-1DB0-05202B5E1EA8}" dt="2019-06-13T12:32:16.060" v="130"/>
          <ac:picMkLst>
            <pc:docMk/>
            <pc:sldMk cId="1603172177" sldId="262"/>
            <ac:picMk id="10" creationId="{00000000-0000-0000-0000-000000000000}"/>
          </ac:picMkLst>
        </pc:picChg>
      </pc:sldChg>
      <pc:sldChg chg="del">
        <pc:chgData name="Willeke Poeliejoe" userId="S::306295@rszk.nl::e01d8c01-3380-467e-ac25-9de970da1ee9" providerId="AD" clId="Web-{DF10023E-0B24-DE07-1DB0-05202B5E1EA8}" dt="2019-06-13T12:28:18.588" v="96"/>
        <pc:sldMkLst>
          <pc:docMk/>
          <pc:sldMk cId="1737593025" sldId="263"/>
        </pc:sldMkLst>
      </pc:sldChg>
      <pc:sldChg chg="del">
        <pc:chgData name="Willeke Poeliejoe" userId="S::306295@rszk.nl::e01d8c01-3380-467e-ac25-9de970da1ee9" providerId="AD" clId="Web-{DF10023E-0B24-DE07-1DB0-05202B5E1EA8}" dt="2019-06-13T12:28:17.634" v="95"/>
        <pc:sldMkLst>
          <pc:docMk/>
          <pc:sldMk cId="2349006085" sldId="264"/>
        </pc:sldMkLst>
      </pc:sldChg>
      <pc:sldChg chg="addSp delSp modSp add ord replId">
        <pc:chgData name="Willeke Poeliejoe" userId="S::306295@rszk.nl::e01d8c01-3380-467e-ac25-9de970da1ee9" providerId="AD" clId="Web-{DF10023E-0B24-DE07-1DB0-05202B5E1EA8}" dt="2019-06-13T12:29:10.635" v="103" actId="1076"/>
        <pc:sldMkLst>
          <pc:docMk/>
          <pc:sldMk cId="2720774663" sldId="265"/>
        </pc:sldMkLst>
        <pc:spChg chg="add del mod">
          <ac:chgData name="Willeke Poeliejoe" userId="S::306295@rszk.nl::e01d8c01-3380-467e-ac25-9de970da1ee9" providerId="AD" clId="Web-{DF10023E-0B24-DE07-1DB0-05202B5E1EA8}" dt="2019-06-13T12:26:01.414" v="4"/>
          <ac:spMkLst>
            <pc:docMk/>
            <pc:sldMk cId="2720774663" sldId="265"/>
            <ac:spMk id="3" creationId="{544B7962-4D4E-41AA-A6A3-42F9D7CAE81C}"/>
          </ac:spMkLst>
        </pc:spChg>
        <pc:spChg chg="mod">
          <ac:chgData name="Willeke Poeliejoe" userId="S::306295@rszk.nl::e01d8c01-3380-467e-ac25-9de970da1ee9" providerId="AD" clId="Web-{DF10023E-0B24-DE07-1DB0-05202B5E1EA8}" dt="2019-06-13T12:28:06.915" v="94" actId="1076"/>
          <ac:spMkLst>
            <pc:docMk/>
            <pc:sldMk cId="2720774663" sldId="265"/>
            <ac:spMk id="5" creationId="{00000000-0000-0000-0000-000000000000}"/>
          </ac:spMkLst>
        </pc:spChg>
        <pc:spChg chg="del">
          <ac:chgData name="Willeke Poeliejoe" userId="S::306295@rszk.nl::e01d8c01-3380-467e-ac25-9de970da1ee9" providerId="AD" clId="Web-{DF10023E-0B24-DE07-1DB0-05202B5E1EA8}" dt="2019-06-13T12:25:58.695" v="3"/>
          <ac:spMkLst>
            <pc:docMk/>
            <pc:sldMk cId="2720774663" sldId="265"/>
            <ac:spMk id="6" creationId="{00000000-0000-0000-0000-000000000000}"/>
          </ac:spMkLst>
        </pc:spChg>
        <pc:spChg chg="del">
          <ac:chgData name="Willeke Poeliejoe" userId="S::306295@rszk.nl::e01d8c01-3380-467e-ac25-9de970da1ee9" providerId="AD" clId="Web-{DF10023E-0B24-DE07-1DB0-05202B5E1EA8}" dt="2019-06-13T12:25:57.101" v="2"/>
          <ac:spMkLst>
            <pc:docMk/>
            <pc:sldMk cId="2720774663" sldId="265"/>
            <ac:spMk id="13" creationId="{00000000-0000-0000-0000-000000000000}"/>
          </ac:spMkLst>
        </pc:spChg>
        <pc:cxnChg chg="add mod">
          <ac:chgData name="Willeke Poeliejoe" userId="S::306295@rszk.nl::e01d8c01-3380-467e-ac25-9de970da1ee9" providerId="AD" clId="Web-{DF10023E-0B24-DE07-1DB0-05202B5E1EA8}" dt="2019-06-13T12:29:10.635" v="103" actId="1076"/>
          <ac:cxnSpMkLst>
            <pc:docMk/>
            <pc:sldMk cId="2720774663" sldId="265"/>
            <ac:cxnSpMk id="7" creationId="{96A363CA-BEAE-4812-9030-02094556B694}"/>
          </ac:cxnSpMkLst>
        </pc:cxnChg>
        <pc:cxnChg chg="del">
          <ac:chgData name="Willeke Poeliejoe" userId="S::306295@rszk.nl::e01d8c01-3380-467e-ac25-9de970da1ee9" providerId="AD" clId="Web-{DF10023E-0B24-DE07-1DB0-05202B5E1EA8}" dt="2019-06-13T12:25:55.648" v="1"/>
          <ac:cxnSpMkLst>
            <pc:docMk/>
            <pc:sldMk cId="2720774663" sldId="265"/>
            <ac:cxnSpMk id="9" creationId="{00000000-0000-0000-0000-000000000000}"/>
          </ac:cxnSpMkLst>
        </pc:cxnChg>
      </pc:sldChg>
      <pc:sldChg chg="addSp delSp modSp add replId">
        <pc:chgData name="Willeke Poeliejoe" userId="S::306295@rszk.nl::e01d8c01-3380-467e-ac25-9de970da1ee9" providerId="AD" clId="Web-{DF10023E-0B24-DE07-1DB0-05202B5E1EA8}" dt="2019-06-13T12:33:02.451" v="139" actId="1076"/>
        <pc:sldMkLst>
          <pc:docMk/>
          <pc:sldMk cId="4056166691" sldId="266"/>
        </pc:sldMkLst>
        <pc:picChg chg="del mod">
          <ac:chgData name="Willeke Poeliejoe" userId="S::306295@rszk.nl::e01d8c01-3380-467e-ac25-9de970da1ee9" providerId="AD" clId="Web-{DF10023E-0B24-DE07-1DB0-05202B5E1EA8}" dt="2019-06-13T12:31:31.294" v="128"/>
          <ac:picMkLst>
            <pc:docMk/>
            <pc:sldMk cId="4056166691" sldId="266"/>
            <ac:picMk id="2" creationId="{00000000-0000-0000-0000-000000000000}"/>
          </ac:picMkLst>
        </pc:picChg>
        <pc:picChg chg="add mod">
          <ac:chgData name="Willeke Poeliejoe" userId="S::306295@rszk.nl::e01d8c01-3380-467e-ac25-9de970da1ee9" providerId="AD" clId="Web-{DF10023E-0B24-DE07-1DB0-05202B5E1EA8}" dt="2019-06-13T12:33:02.451" v="139" actId="1076"/>
          <ac:picMkLst>
            <pc:docMk/>
            <pc:sldMk cId="4056166691" sldId="266"/>
            <ac:picMk id="3" creationId="{F6BC8C53-6C29-4473-BDD9-684EE3CC1DD8}"/>
          </ac:picMkLst>
        </pc:picChg>
      </pc:sldChg>
      <pc:sldChg chg="new del">
        <pc:chgData name="Willeke Poeliejoe" userId="S::306295@rszk.nl::e01d8c01-3380-467e-ac25-9de970da1ee9" providerId="AD" clId="Web-{DF10023E-0B24-DE07-1DB0-05202B5E1EA8}" dt="2019-06-13T13:23:57.433" v="141"/>
        <pc:sldMkLst>
          <pc:docMk/>
          <pc:sldMk cId="120550746" sldId="26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09CA0-B7AC-401B-95B5-9094E6173321}" type="datetimeFigureOut">
              <a:rPr lang="nl-NL" smtClean="0"/>
              <a:t>16-1-2020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21F286-6F21-42CE-A9ED-0D94BC19EEB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04873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Startscherm</a:t>
            </a:r>
            <a:endParaRPr lang="en-US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1F286-6F21-42CE-A9ED-0D94BC19EEB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11605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1F286-6F21-42CE-A9ED-0D94BC19EEB5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6465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Welkom door Jotine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1F286-6F21-42CE-A9ED-0D94BC19EEB5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74363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Werkvorm: Vanuit casus naar </a:t>
            </a:r>
            <a:r>
              <a:rPr lang="nl-N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waardevraag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voor </a:t>
            </a:r>
            <a:r>
              <a:rPr lang="nl-N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shadowing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a. Welke vraag heb jij over deze casus vanuit jouw achtergrond vanuit zorg, welzijn, </a:t>
            </a:r>
            <a:r>
              <a:rPr lang="nl-N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clientenbelang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onderwijs of overig?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Noteer je vraag kort en krachtig op de memo-briefjes en hang deze op de plek op de </a:t>
            </a:r>
            <a:r>
              <a:rPr lang="nl-N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flapover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waar deze het beste past. 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Hiermee krijgen de aanwezigen zicht op de vraagstukken die leven bij andere professionals die betrokken kunnen zijn bij deze casus.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b. Welke vraag houd jou ook bezig? Prioriteren van de hoofdvraag. Plak een plakkertje bij de vraag die jou het meeste bezighoudt. Deze vraag wordt centraal beantwoord. 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c. Centrale bespreking: welke toegevoegde waarde kan </a:t>
            </a:r>
            <a:r>
              <a:rPr lang="nl-NL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shadowing</a:t>
            </a:r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hebben? Welke vraag zou daarin centraal kunnen staan? </a:t>
            </a:r>
          </a:p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nl-NL" dirty="0" smtClean="0"/>
              <a:t>Ook kleur voor ervaringsdeskundigen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1F286-6F21-42CE-A9ED-0D94BC19EEB5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47490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Casus door Thirza</a:t>
            </a:r>
            <a:r>
              <a:rPr lang="nl-NL" baseline="0" dirty="0" smtClean="0"/>
              <a:t> en Jotine schrijft op de achtergrond mee (</a:t>
            </a:r>
            <a:r>
              <a:rPr lang="nl-NL" baseline="0" dirty="0" err="1" smtClean="0"/>
              <a:t>mindmap</a:t>
            </a:r>
            <a:r>
              <a:rPr lang="nl-NL" baseline="0" dirty="0" smtClean="0"/>
              <a:t>)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1F286-6F21-42CE-A9ED-0D94BC19EEB5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78591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1F286-6F21-42CE-A9ED-0D94BC19EEB5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0028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1F286-6F21-42CE-A9ED-0D94BC19EEB5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4754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1F286-6F21-42CE-A9ED-0D94BC19EEB5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39195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Casus door Thirza</a:t>
            </a:r>
            <a:r>
              <a:rPr lang="nl-NL" baseline="0" dirty="0" smtClean="0"/>
              <a:t> en Jotine schrijft op de achtergrond mee (</a:t>
            </a:r>
            <a:r>
              <a:rPr lang="nl-NL" baseline="0" dirty="0" err="1" smtClean="0"/>
              <a:t>mindmap</a:t>
            </a:r>
            <a:r>
              <a:rPr lang="nl-NL" baseline="0" dirty="0" smtClean="0"/>
              <a:t>)</a:t>
            </a:r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1F286-6F21-42CE-A9ED-0D94BC19EEB5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65849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1F286-6F21-42CE-A9ED-0D94BC19EEB5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4982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gradFill>
          <a:gsLst>
            <a:gs pos="0">
              <a:srgbClr val="AF1959"/>
            </a:gs>
            <a:gs pos="42000">
              <a:srgbClr val="C8104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524000" y="1122362"/>
            <a:ext cx="5522844" cy="3558968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van de presentatie</a:t>
            </a:r>
            <a:endParaRPr lang="de-DE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287618"/>
            <a:ext cx="9144000" cy="427383"/>
          </a:xfrm>
        </p:spPr>
        <p:txBody>
          <a:bodyPr>
            <a:normAutofit/>
          </a:bodyPr>
          <a:lstStyle>
            <a:lvl1pPr marL="342900" indent="-342900" algn="l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l-NL" dirty="0"/>
              <a:t>Naam, datum, gelegenheid</a:t>
            </a:r>
            <a:endParaRPr lang="de-DE" dirty="0"/>
          </a:p>
        </p:txBody>
      </p:sp>
      <p:cxnSp>
        <p:nvCxnSpPr>
          <p:cNvPr id="7" name="Rechte verbindingslijn 6"/>
          <p:cNvCxnSpPr/>
          <p:nvPr/>
        </p:nvCxnSpPr>
        <p:spPr>
          <a:xfrm>
            <a:off x="1673087" y="4908435"/>
            <a:ext cx="565266" cy="0"/>
          </a:xfrm>
          <a:prstGeom prst="line">
            <a:avLst/>
          </a:prstGeom>
          <a:ln w="50800" cap="rnd">
            <a:solidFill>
              <a:srgbClr val="FAB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Afbeelding 8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233" y="5767914"/>
            <a:ext cx="2630557" cy="1025918"/>
          </a:xfrm>
          <a:prstGeom prst="rect">
            <a:avLst/>
          </a:prstGeom>
        </p:spPr>
      </p:pic>
      <p:cxnSp>
        <p:nvCxnSpPr>
          <p:cNvPr id="6" name="Rechte verbindingslijn 5"/>
          <p:cNvCxnSpPr/>
          <p:nvPr userDrawn="1"/>
        </p:nvCxnSpPr>
        <p:spPr>
          <a:xfrm>
            <a:off x="1673087" y="4908435"/>
            <a:ext cx="565266" cy="0"/>
          </a:xfrm>
          <a:prstGeom prst="line">
            <a:avLst/>
          </a:prstGeom>
          <a:ln w="50800" cap="rnd">
            <a:solidFill>
              <a:srgbClr val="FAB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233" y="5767914"/>
            <a:ext cx="2630557" cy="102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006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tekst of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rgbClr val="42251F"/>
                </a:solidFill>
              </a:defRPr>
            </a:lvl1pPr>
          </a:lstStyle>
          <a:p>
            <a:r>
              <a:rPr lang="nl-NL" dirty="0"/>
              <a:t>Titel van de dia</a:t>
            </a:r>
            <a:endParaRPr lang="de-D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42251F"/>
                </a:solidFill>
              </a:defRPr>
            </a:lvl1pPr>
            <a:lvl2pPr>
              <a:defRPr>
                <a:solidFill>
                  <a:srgbClr val="42251F"/>
                </a:solidFill>
              </a:defRPr>
            </a:lvl2pPr>
            <a:lvl3pPr>
              <a:defRPr>
                <a:solidFill>
                  <a:srgbClr val="42251F"/>
                </a:solidFill>
              </a:defRPr>
            </a:lvl3pPr>
            <a:lvl4pPr>
              <a:defRPr>
                <a:solidFill>
                  <a:srgbClr val="42251F"/>
                </a:solidFill>
              </a:defRPr>
            </a:lvl4pPr>
            <a:lvl5pPr>
              <a:defRPr>
                <a:solidFill>
                  <a:srgbClr val="42251F"/>
                </a:solidFill>
              </a:defRPr>
            </a:lvl5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 dirty="0"/>
          </a:p>
        </p:txBody>
      </p:sp>
      <p:cxnSp>
        <p:nvCxnSpPr>
          <p:cNvPr id="7" name="Rechte verbindingslijn 6"/>
          <p:cNvCxnSpPr/>
          <p:nvPr/>
        </p:nvCxnSpPr>
        <p:spPr>
          <a:xfrm>
            <a:off x="959758" y="1399923"/>
            <a:ext cx="565266" cy="0"/>
          </a:xfrm>
          <a:prstGeom prst="line">
            <a:avLst/>
          </a:prstGeom>
          <a:ln w="50800" cap="rnd">
            <a:solidFill>
              <a:srgbClr val="FAB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Afbeelding 7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7273" y="5767915"/>
            <a:ext cx="2630559" cy="1025918"/>
          </a:xfrm>
          <a:prstGeom prst="rect">
            <a:avLst/>
          </a:prstGeom>
        </p:spPr>
      </p:pic>
      <p:cxnSp>
        <p:nvCxnSpPr>
          <p:cNvPr id="6" name="Rechte verbindingslijn 5"/>
          <p:cNvCxnSpPr/>
          <p:nvPr userDrawn="1"/>
        </p:nvCxnSpPr>
        <p:spPr>
          <a:xfrm>
            <a:off x="959758" y="1399923"/>
            <a:ext cx="565266" cy="0"/>
          </a:xfrm>
          <a:prstGeom prst="line">
            <a:avLst/>
          </a:prstGeom>
          <a:ln w="50800" cap="rnd">
            <a:solidFill>
              <a:srgbClr val="FAB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7273" y="5767915"/>
            <a:ext cx="2630559" cy="102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46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">
    <p:bg>
      <p:bgPr>
        <a:gradFill>
          <a:gsLst>
            <a:gs pos="0">
              <a:srgbClr val="AF1959"/>
            </a:gs>
            <a:gs pos="42000">
              <a:srgbClr val="C8104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1851" y="1123123"/>
            <a:ext cx="6205053" cy="3737112"/>
          </a:xfrm>
        </p:spPr>
        <p:txBody>
          <a:bodyPr anchor="b">
            <a:normAutofit/>
          </a:bodyPr>
          <a:lstStyle>
            <a:lvl1pPr algn="l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“Typ hier een passende quote”</a:t>
            </a:r>
            <a:endParaRPr lang="de-DE" dirty="0"/>
          </a:p>
        </p:txBody>
      </p:sp>
      <p:cxnSp>
        <p:nvCxnSpPr>
          <p:cNvPr id="7" name="Rechte verbindingslijn 6"/>
          <p:cNvCxnSpPr/>
          <p:nvPr/>
        </p:nvCxnSpPr>
        <p:spPr>
          <a:xfrm>
            <a:off x="961058" y="5117157"/>
            <a:ext cx="565266" cy="0"/>
          </a:xfrm>
          <a:prstGeom prst="line">
            <a:avLst/>
          </a:prstGeom>
          <a:ln w="50800" cap="rnd">
            <a:solidFill>
              <a:srgbClr val="FAB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Afbeelding 7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233" y="5767914"/>
            <a:ext cx="2630557" cy="1025918"/>
          </a:xfrm>
          <a:prstGeom prst="rect">
            <a:avLst/>
          </a:prstGeom>
        </p:spPr>
      </p:pic>
      <p:cxnSp>
        <p:nvCxnSpPr>
          <p:cNvPr id="5" name="Rechte verbindingslijn 4"/>
          <p:cNvCxnSpPr/>
          <p:nvPr userDrawn="1"/>
        </p:nvCxnSpPr>
        <p:spPr>
          <a:xfrm>
            <a:off x="961058" y="5117157"/>
            <a:ext cx="565266" cy="0"/>
          </a:xfrm>
          <a:prstGeom prst="line">
            <a:avLst/>
          </a:prstGeom>
          <a:ln w="50800" cap="rnd">
            <a:solidFill>
              <a:srgbClr val="FAB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233" y="5767914"/>
            <a:ext cx="2630557" cy="102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30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el, tekst en objec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dirty="0"/>
              <a:t>Titel van de dia</a:t>
            </a:r>
            <a:endParaRPr lang="de-D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5181600" cy="394229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394229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de-DE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7273" y="5767915"/>
            <a:ext cx="2630559" cy="1025918"/>
          </a:xfrm>
          <a:prstGeom prst="rect">
            <a:avLst/>
          </a:prstGeom>
        </p:spPr>
      </p:pic>
      <p:cxnSp>
        <p:nvCxnSpPr>
          <p:cNvPr id="9" name="Rechte verbindingslijn 8"/>
          <p:cNvCxnSpPr/>
          <p:nvPr/>
        </p:nvCxnSpPr>
        <p:spPr>
          <a:xfrm>
            <a:off x="959758" y="1399923"/>
            <a:ext cx="565266" cy="0"/>
          </a:xfrm>
          <a:prstGeom prst="line">
            <a:avLst/>
          </a:prstGeom>
          <a:ln w="50800" cap="rnd">
            <a:solidFill>
              <a:srgbClr val="FAB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7273" y="5767915"/>
            <a:ext cx="2630559" cy="1025918"/>
          </a:xfrm>
          <a:prstGeom prst="rect">
            <a:avLst/>
          </a:prstGeom>
        </p:spPr>
      </p:pic>
      <p:cxnSp>
        <p:nvCxnSpPr>
          <p:cNvPr id="10" name="Rechte verbindingslijn 9"/>
          <p:cNvCxnSpPr/>
          <p:nvPr userDrawn="1"/>
        </p:nvCxnSpPr>
        <p:spPr>
          <a:xfrm>
            <a:off x="959758" y="1399923"/>
            <a:ext cx="565266" cy="0"/>
          </a:xfrm>
          <a:prstGeom prst="line">
            <a:avLst/>
          </a:prstGeom>
          <a:ln w="50800" cap="rnd">
            <a:solidFill>
              <a:srgbClr val="FAB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5333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">
    <p:bg>
      <p:bgPr>
        <a:gradFill>
          <a:gsLst>
            <a:gs pos="0">
              <a:srgbClr val="AF1959"/>
            </a:gs>
            <a:gs pos="42000">
              <a:srgbClr val="C8104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1851" y="1123123"/>
            <a:ext cx="6205053" cy="3737112"/>
          </a:xfrm>
        </p:spPr>
        <p:txBody>
          <a:bodyPr anchor="b">
            <a:normAutofit/>
          </a:bodyPr>
          <a:lstStyle>
            <a:lvl1pPr algn="l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“Typ hier een passende quote”</a:t>
            </a:r>
            <a:endParaRPr lang="de-DE" dirty="0"/>
          </a:p>
        </p:txBody>
      </p:sp>
      <p:cxnSp>
        <p:nvCxnSpPr>
          <p:cNvPr id="7" name="Rechte verbindingslijn 6"/>
          <p:cNvCxnSpPr/>
          <p:nvPr userDrawn="1"/>
        </p:nvCxnSpPr>
        <p:spPr>
          <a:xfrm>
            <a:off x="961058" y="5117157"/>
            <a:ext cx="565266" cy="0"/>
          </a:xfrm>
          <a:prstGeom prst="line">
            <a:avLst/>
          </a:prstGeom>
          <a:ln w="50800" cap="rnd">
            <a:solidFill>
              <a:srgbClr val="FAB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1233" y="5767914"/>
            <a:ext cx="2630557" cy="102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64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de stijl te bewerken</a:t>
            </a:r>
            <a:endParaRPr lang="de-DE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6"/>
            <a:ext cx="10515600" cy="4038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79052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63" r:id="rId5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42251F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rgbClr val="00ABAA"/>
        </a:buClr>
        <a:buFont typeface="Arial" panose="020B0604020202020204" pitchFamily="34" charset="0"/>
        <a:buChar char="•"/>
        <a:defRPr sz="2800" kern="1200">
          <a:solidFill>
            <a:srgbClr val="42251F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00ABAA"/>
        </a:buClr>
        <a:buFont typeface="Arial" panose="020B0604020202020204" pitchFamily="34" charset="0"/>
        <a:buChar char="•"/>
        <a:defRPr sz="2400" kern="1200">
          <a:solidFill>
            <a:srgbClr val="42251F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00ABAA"/>
        </a:buClr>
        <a:buFont typeface="Arial" panose="020B0604020202020204" pitchFamily="34" charset="0"/>
        <a:buChar char="•"/>
        <a:defRPr sz="2000" kern="1200">
          <a:solidFill>
            <a:srgbClr val="42251F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00ABAA"/>
        </a:buClr>
        <a:buFont typeface="Arial" panose="020B0604020202020204" pitchFamily="34" charset="0"/>
        <a:buChar char="•"/>
        <a:defRPr sz="1800" kern="1200">
          <a:solidFill>
            <a:srgbClr val="42251F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rgbClr val="00ABAA"/>
        </a:buClr>
        <a:buFont typeface="Arial" panose="020B0604020202020204" pitchFamily="34" charset="0"/>
        <a:buChar char="•"/>
        <a:defRPr sz="1800" kern="1200">
          <a:solidFill>
            <a:srgbClr val="42251F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rgbClr val="AF1959"/>
            </a:gs>
            <a:gs pos="47000">
              <a:srgbClr val="C8104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788275" y="1229710"/>
            <a:ext cx="8438852" cy="3167840"/>
          </a:xfrm>
        </p:spPr>
        <p:txBody>
          <a:bodyPr>
            <a:normAutofit/>
          </a:bodyPr>
          <a:lstStyle/>
          <a:p>
            <a:r>
              <a:rPr lang="en-US" sz="4000" dirty="0" smtClean="0">
                <a:cs typeface="Arial"/>
              </a:rPr>
              <a:t>Welkom </a:t>
            </a:r>
            <a:r>
              <a:rPr lang="en-US" sz="4000" dirty="0" err="1" smtClean="0">
                <a:cs typeface="Arial"/>
              </a:rPr>
              <a:t>bij</a:t>
            </a:r>
            <a:r>
              <a:rPr lang="en-US" sz="4000" dirty="0" smtClean="0">
                <a:cs typeface="Arial"/>
              </a:rPr>
              <a:t> de workshop:</a:t>
            </a:r>
            <a:br>
              <a:rPr lang="en-US" sz="4000" dirty="0" smtClean="0">
                <a:cs typeface="Arial"/>
              </a:rPr>
            </a:br>
            <a:r>
              <a:rPr lang="nl-NL" sz="4000" dirty="0" smtClean="0"/>
              <a:t>Zorg- </a:t>
            </a:r>
            <a:r>
              <a:rPr lang="nl-NL" sz="4000" dirty="0"/>
              <a:t>en welzijnsprofessionals uit de Kempen leren van elkaar rondom </a:t>
            </a:r>
            <a:r>
              <a:rPr lang="nl-NL" sz="4000" dirty="0" smtClean="0"/>
              <a:t>casuïstiek</a:t>
            </a:r>
            <a:br>
              <a:rPr lang="nl-NL" sz="4000" dirty="0" smtClean="0"/>
            </a:br>
            <a:r>
              <a:rPr lang="en-US" sz="2400" dirty="0" err="1" smtClean="0">
                <a:cs typeface="Arial"/>
              </a:rPr>
              <a:t>Centraal</a:t>
            </a:r>
            <a:r>
              <a:rPr lang="en-US" sz="2400" dirty="0" smtClean="0">
                <a:cs typeface="Arial"/>
              </a:rPr>
              <a:t> </a:t>
            </a:r>
            <a:r>
              <a:rPr lang="en-US" sz="2400" dirty="0" err="1" smtClean="0">
                <a:cs typeface="Arial"/>
              </a:rPr>
              <a:t>Ontmoetings</a:t>
            </a:r>
            <a:r>
              <a:rPr lang="en-US" sz="2400" dirty="0" smtClean="0">
                <a:cs typeface="Arial"/>
              </a:rPr>
              <a:t> Platform</a:t>
            </a:r>
            <a:br>
              <a:rPr lang="en-US" sz="2400" dirty="0" smtClean="0">
                <a:cs typeface="Arial"/>
              </a:rPr>
            </a:br>
            <a:r>
              <a:rPr lang="en-US" sz="2400" dirty="0" smtClean="0">
                <a:cs typeface="Arial"/>
              </a:rPr>
              <a:t>16 </a:t>
            </a:r>
            <a:r>
              <a:rPr lang="en-US" sz="2400" dirty="0" err="1" smtClean="0">
                <a:cs typeface="Arial"/>
              </a:rPr>
              <a:t>januari</a:t>
            </a:r>
            <a:r>
              <a:rPr lang="en-US" sz="2400" dirty="0" smtClean="0">
                <a:cs typeface="Arial"/>
              </a:rPr>
              <a:t> 2020</a:t>
            </a:r>
            <a:endParaRPr lang="nl-NL" sz="2400" dirty="0">
              <a:cs typeface="Arial"/>
            </a:endParaRPr>
          </a:p>
        </p:txBody>
      </p:sp>
      <p:sp>
        <p:nvSpPr>
          <p:cNvPr id="6" name="Ondertitel 5"/>
          <p:cNvSpPr>
            <a:spLocks noGrp="1"/>
          </p:cNvSpPr>
          <p:nvPr>
            <p:ph type="subTitle" idx="1"/>
          </p:nvPr>
        </p:nvSpPr>
        <p:spPr>
          <a:xfrm>
            <a:off x="1524000" y="5287618"/>
            <a:ext cx="9144000" cy="967709"/>
          </a:xfrm>
        </p:spPr>
        <p:txBody>
          <a:bodyPr>
            <a:normAutofit/>
          </a:bodyPr>
          <a:lstStyle/>
          <a:p>
            <a:r>
              <a:rPr lang="en-US" dirty="0" smtClean="0"/>
              <a:t>Jotine Leijtens (Lecturer Practitioner </a:t>
            </a:r>
            <a:r>
              <a:rPr lang="en-US" dirty="0" err="1" smtClean="0"/>
              <a:t>Oktober</a:t>
            </a:r>
            <a:r>
              <a:rPr lang="en-US" dirty="0" smtClean="0"/>
              <a:t>)</a:t>
            </a:r>
          </a:p>
          <a:p>
            <a:r>
              <a:rPr lang="en-US" dirty="0" smtClean="0"/>
              <a:t>Thirza van Wijk (student HBO-V in </a:t>
            </a:r>
            <a:r>
              <a:rPr lang="en-US" dirty="0" err="1" smtClean="0"/>
              <a:t>wijkteam</a:t>
            </a:r>
            <a:r>
              <a:rPr lang="en-US" dirty="0" smtClean="0"/>
              <a:t> </a:t>
            </a:r>
            <a:r>
              <a:rPr lang="en-US" dirty="0" err="1" smtClean="0"/>
              <a:t>Veldhoven</a:t>
            </a:r>
            <a:r>
              <a:rPr lang="en-US" dirty="0" smtClean="0"/>
              <a:t>-Oost)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5254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rgbClr val="AF1959"/>
            </a:gs>
            <a:gs pos="47000">
              <a:srgbClr val="C8104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/>
          <p:cNvSpPr txBox="1"/>
          <p:nvPr/>
        </p:nvSpPr>
        <p:spPr>
          <a:xfrm>
            <a:off x="1265570" y="2870990"/>
            <a:ext cx="94141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 smtClean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Bedankt voor jullie aanwezigheid en succes morgen in de praktijk!</a:t>
            </a:r>
            <a:endParaRPr lang="nl-NL" sz="40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15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1"/>
          </a:xfrm>
        </p:spPr>
        <p:txBody>
          <a:bodyPr>
            <a:noAutofit/>
          </a:bodyPr>
          <a:lstStyle/>
          <a:p>
            <a:r>
              <a:rPr lang="nl-NL" sz="3600" dirty="0"/>
              <a:t>Zorg- en welzijnsprofessionals uit de Kempen leren van elkaar rondom casuïstiek</a:t>
            </a:r>
            <a:br>
              <a:rPr lang="nl-NL" sz="3600" dirty="0"/>
            </a:br>
            <a:endParaRPr lang="nl-NL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199" y="1825626"/>
            <a:ext cx="10330543" cy="394229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sz="3200" dirty="0" smtClean="0"/>
              <a:t>Aan </a:t>
            </a:r>
            <a:r>
              <a:rPr lang="nl-NL" sz="3200" dirty="0"/>
              <a:t>de hand van actuele casuïstiek kijken we hoe de samenwerking tussen zorg- en welzijnsprofessionals vorm kan krijgen en welke uitdagingen we met elkaar zien. Er wordt nagedacht over de toegevoegde waarde van </a:t>
            </a:r>
            <a:r>
              <a:rPr lang="nl-NL" sz="3200" dirty="0" err="1"/>
              <a:t>shadowing</a:t>
            </a:r>
            <a:r>
              <a:rPr lang="nl-NL" sz="3200" dirty="0"/>
              <a:t> in deze samenwerking.</a:t>
            </a:r>
          </a:p>
        </p:txBody>
      </p:sp>
    </p:spTree>
    <p:extLst>
      <p:ext uri="{BB962C8B-B14F-4D97-AF65-F5344CB8AC3E}">
        <p14:creationId xmlns:p14="http://schemas.microsoft.com/office/powerpoint/2010/main" val="92449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gaan we doen? Aan de slag!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9486900" cy="3942290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Aan de hand van de casus van Thirza:</a:t>
            </a:r>
          </a:p>
          <a:p>
            <a:pPr marL="514350" indent="-514350">
              <a:buAutoNum type="arabicPeriod"/>
            </a:pPr>
            <a:r>
              <a:rPr lang="nl-NL" dirty="0" smtClean="0"/>
              <a:t>Inventariseren van jouw vragen </a:t>
            </a:r>
          </a:p>
          <a:p>
            <a:pPr marL="514350" indent="-514350">
              <a:buAutoNum type="arabicPeriod"/>
            </a:pPr>
            <a:r>
              <a:rPr lang="nl-NL" dirty="0" smtClean="0"/>
              <a:t>Bepalen en (deels) beantwoorden van de vragen die onze nieuwsgierigheid </a:t>
            </a:r>
            <a:r>
              <a:rPr lang="nl-NL" dirty="0" smtClean="0"/>
              <a:t>prikkelen</a:t>
            </a:r>
          </a:p>
          <a:p>
            <a:pPr marL="514350" indent="-514350">
              <a:buAutoNum type="arabicPeriod"/>
            </a:pPr>
            <a:r>
              <a:rPr lang="nl-NL" dirty="0" smtClean="0"/>
              <a:t>Formuleren </a:t>
            </a:r>
            <a:r>
              <a:rPr lang="nl-NL" dirty="0" smtClean="0"/>
              <a:t>van vragen die centraal kunnen staan binnen </a:t>
            </a:r>
            <a:r>
              <a:rPr lang="nl-NL" dirty="0" err="1" smtClean="0"/>
              <a:t>shadowing</a:t>
            </a:r>
            <a:endParaRPr lang="nl-NL" dirty="0"/>
          </a:p>
          <a:p>
            <a:pPr marL="514350" indent="-514350">
              <a:buAutoNum type="arabicPeriod"/>
            </a:pPr>
            <a:endParaRPr lang="nl-NL" dirty="0" smtClean="0"/>
          </a:p>
          <a:p>
            <a:pPr marL="514350" indent="-514350">
              <a:buAutoNum type="arabicPeriod"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514350" indent="-514350">
              <a:buAutoNum type="arabicPeriod"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726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Een casus uit de praktijk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sz="half" idx="1"/>
          </p:nvPr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118" y="1825625"/>
            <a:ext cx="4885532" cy="3941763"/>
          </a:xfrm>
        </p:spPr>
      </p:pic>
      <p:sp>
        <p:nvSpPr>
          <p:cNvPr id="5" name="Rechthoek 4"/>
          <p:cNvSpPr/>
          <p:nvPr/>
        </p:nvSpPr>
        <p:spPr>
          <a:xfrm>
            <a:off x="7372350" y="1825625"/>
            <a:ext cx="3562350" cy="2994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600" dirty="0" smtClean="0"/>
              <a:t>Thirza van Wijk</a:t>
            </a:r>
          </a:p>
          <a:p>
            <a:pPr algn="ctr"/>
            <a:endParaRPr lang="nl-NL" sz="3600" dirty="0"/>
          </a:p>
          <a:p>
            <a:pPr algn="ctr"/>
            <a:r>
              <a:rPr lang="nl-NL" sz="3600" dirty="0" smtClean="0"/>
              <a:t>Student HBO-V</a:t>
            </a:r>
          </a:p>
          <a:p>
            <a:pPr algn="ctr"/>
            <a:r>
              <a:rPr lang="nl-NL" sz="2800" dirty="0" smtClean="0"/>
              <a:t>Thuiszorg team </a:t>
            </a:r>
          </a:p>
          <a:p>
            <a:pPr algn="ctr"/>
            <a:r>
              <a:rPr lang="nl-NL" sz="2800" dirty="0" smtClean="0"/>
              <a:t>Veldhoven-Oost 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150429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Inventariseren van vragen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9340970" cy="417893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 smtClean="0"/>
              <a:t>Noteer de vragen die jij hebt over deze casus vanuit jouw perspectief/achtergrond/professie en plak deze op de </a:t>
            </a:r>
            <a:r>
              <a:rPr lang="nl-NL" dirty="0" err="1" smtClean="0"/>
              <a:t>flapover</a:t>
            </a:r>
            <a:r>
              <a:rPr lang="nl-NL" dirty="0" smtClean="0"/>
              <a:t> bij het betreffende </a:t>
            </a:r>
            <a:r>
              <a:rPr lang="nl-NL" dirty="0" smtClean="0"/>
              <a:t>onderdeel.</a:t>
            </a:r>
            <a:endParaRPr lang="nl-NL" dirty="0" smtClean="0"/>
          </a:p>
          <a:p>
            <a:endParaRPr lang="nl-NL" dirty="0"/>
          </a:p>
          <a:p>
            <a:pPr marL="0" indent="0">
              <a:buNone/>
            </a:pPr>
            <a:r>
              <a:rPr lang="nl-NL" dirty="0" smtClean="0"/>
              <a:t>Geel: 		zorg</a:t>
            </a:r>
          </a:p>
          <a:p>
            <a:pPr marL="0" indent="0">
              <a:buNone/>
            </a:pPr>
            <a:r>
              <a:rPr lang="nl-NL" dirty="0" smtClean="0"/>
              <a:t>Oranje: 	welzijn </a:t>
            </a:r>
          </a:p>
          <a:p>
            <a:pPr marL="0" indent="0">
              <a:buNone/>
            </a:pPr>
            <a:r>
              <a:rPr lang="nl-NL" dirty="0" smtClean="0"/>
              <a:t>Groen:	ervaringsdeskundigheid / cliënten perspectief</a:t>
            </a:r>
          </a:p>
          <a:p>
            <a:pPr marL="0" indent="0">
              <a:buNone/>
            </a:pPr>
            <a:r>
              <a:rPr lang="nl-NL" dirty="0" smtClean="0"/>
              <a:t>Roze:		onderwijs</a:t>
            </a:r>
          </a:p>
          <a:p>
            <a:pPr marL="0" indent="0">
              <a:buNone/>
            </a:pPr>
            <a:r>
              <a:rPr lang="nl-NL" dirty="0" smtClean="0"/>
              <a:t>Lila:		overig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0409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152401"/>
            <a:ext cx="10515600" cy="1466849"/>
          </a:xfrm>
        </p:spPr>
        <p:txBody>
          <a:bodyPr>
            <a:normAutofit/>
          </a:bodyPr>
          <a:lstStyle/>
          <a:p>
            <a:r>
              <a:rPr lang="nl-NL" sz="3600" dirty="0" smtClean="0"/>
              <a:t>Bepalen en (deels) beantwoorden van de vragen die onze nieuwsgierigheid prikkelen</a:t>
            </a:r>
            <a:endParaRPr lang="nl-NL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9340970" cy="3771900"/>
          </a:xfrm>
        </p:spPr>
        <p:txBody>
          <a:bodyPr>
            <a:normAutofit fontScale="25000" lnSpcReduction="20000"/>
          </a:bodyPr>
          <a:lstStyle/>
          <a:p>
            <a:r>
              <a:rPr lang="nl-NL" sz="12800" dirty="0"/>
              <a:t>Lees de vragen door en kies max 3 vragen die jouw nieuwsgierigheid prikkelen</a:t>
            </a:r>
          </a:p>
          <a:p>
            <a:endParaRPr lang="nl-NL" sz="12800" dirty="0"/>
          </a:p>
          <a:p>
            <a:r>
              <a:rPr lang="nl-NL" sz="12800" dirty="0"/>
              <a:t>Plak daar een plakkertje </a:t>
            </a:r>
            <a:r>
              <a:rPr lang="nl-NL" sz="12800" dirty="0" smtClean="0"/>
              <a:t>bij</a:t>
            </a:r>
          </a:p>
          <a:p>
            <a:endParaRPr lang="nl-NL" sz="12800" dirty="0"/>
          </a:p>
          <a:p>
            <a:r>
              <a:rPr lang="nl-NL" sz="12800" dirty="0" smtClean="0"/>
              <a:t>Bespreken van de prikkelende vragen</a:t>
            </a:r>
            <a:endParaRPr lang="nl-NL" sz="12800" dirty="0"/>
          </a:p>
          <a:p>
            <a:endParaRPr lang="nl-NL" sz="4000" dirty="0"/>
          </a:p>
          <a:p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6330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Bepalen van de vragen die centraal kunnen staan binnen </a:t>
            </a:r>
            <a:r>
              <a:rPr lang="nl-NL" dirty="0" err="1" smtClean="0"/>
              <a:t>shadowing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9340970" cy="38512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4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9340970" cy="3771900"/>
          </a:xfrm>
        </p:spPr>
        <p:txBody>
          <a:bodyPr>
            <a:normAutofit fontScale="25000" lnSpcReduction="20000"/>
          </a:bodyPr>
          <a:lstStyle/>
          <a:p>
            <a:r>
              <a:rPr lang="nl-NL" sz="12800" dirty="0" smtClean="0"/>
              <a:t>Formuleer in groepjes van 3 a 4 personen de vragen </a:t>
            </a:r>
            <a:r>
              <a:rPr lang="nl-NL" sz="12800" dirty="0" smtClean="0"/>
              <a:t>die, </a:t>
            </a:r>
            <a:r>
              <a:rPr lang="nl-NL" sz="12800" dirty="0" smtClean="0"/>
              <a:t>volgens </a:t>
            </a:r>
            <a:r>
              <a:rPr lang="nl-NL" sz="12800" dirty="0" smtClean="0"/>
              <a:t>jullie, </a:t>
            </a:r>
            <a:r>
              <a:rPr lang="nl-NL" sz="12800" dirty="0" smtClean="0"/>
              <a:t>centraal kunnen staan binnen </a:t>
            </a:r>
            <a:r>
              <a:rPr lang="nl-NL" sz="12800" dirty="0" err="1" smtClean="0"/>
              <a:t>shadowing</a:t>
            </a:r>
            <a:r>
              <a:rPr lang="nl-NL" sz="12800" dirty="0" smtClean="0"/>
              <a:t>.</a:t>
            </a:r>
            <a:endParaRPr lang="nl-NL" sz="12800" dirty="0" smtClean="0"/>
          </a:p>
          <a:p>
            <a:endParaRPr lang="nl-NL" sz="12800" dirty="0"/>
          </a:p>
          <a:p>
            <a:r>
              <a:rPr lang="nl-NL" sz="12800" dirty="0" smtClean="0"/>
              <a:t>Presenteer deze vragen aan de gehele </a:t>
            </a:r>
            <a:r>
              <a:rPr lang="nl-NL" sz="12800" dirty="0" smtClean="0"/>
              <a:t>groep.</a:t>
            </a:r>
            <a:endParaRPr lang="nl-NL" sz="12800" dirty="0" smtClean="0"/>
          </a:p>
          <a:p>
            <a:endParaRPr lang="nl-NL" sz="12800" dirty="0"/>
          </a:p>
          <a:p>
            <a:r>
              <a:rPr lang="nl-NL" sz="12800" dirty="0" smtClean="0"/>
              <a:t>Formuleer met elkaar </a:t>
            </a:r>
            <a:r>
              <a:rPr lang="nl-NL" sz="12800" dirty="0" smtClean="0"/>
              <a:t>de </a:t>
            </a:r>
            <a:r>
              <a:rPr lang="nl-NL" sz="12800" dirty="0" smtClean="0"/>
              <a:t>vragen die centraal kunnen staan binnen </a:t>
            </a:r>
            <a:r>
              <a:rPr lang="nl-NL" sz="12800" dirty="0" err="1" smtClean="0"/>
              <a:t>shadowing</a:t>
            </a:r>
            <a:r>
              <a:rPr lang="nl-NL" sz="12800" dirty="0" smtClean="0"/>
              <a:t>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3830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Terug naar de casus </a:t>
            </a:r>
            <a:r>
              <a:rPr lang="nl-NL" dirty="0" smtClean="0"/>
              <a:t>uit de praktijk</a:t>
            </a:r>
            <a:endParaRPr lang="nl-NL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sz="half" idx="1"/>
          </p:nvPr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118" y="1825625"/>
            <a:ext cx="4885532" cy="3941763"/>
          </a:xfrm>
        </p:spPr>
      </p:pic>
      <p:sp>
        <p:nvSpPr>
          <p:cNvPr id="5" name="Rechthoek 4"/>
          <p:cNvSpPr/>
          <p:nvPr/>
        </p:nvSpPr>
        <p:spPr>
          <a:xfrm>
            <a:off x="7048500" y="1825625"/>
            <a:ext cx="4476750" cy="39417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3200" dirty="0"/>
              <a:t>Welke inzichten </a:t>
            </a:r>
            <a:r>
              <a:rPr lang="nl-NL" sz="3200" dirty="0" smtClean="0"/>
              <a:t>heeft deze workshop aan de student gegeven? </a:t>
            </a:r>
          </a:p>
          <a:p>
            <a:endParaRPr lang="nl-NL" sz="3200" dirty="0" smtClean="0"/>
          </a:p>
          <a:p>
            <a:r>
              <a:rPr lang="nl-NL" sz="3200" dirty="0"/>
              <a:t>Welke inzichten heeft deze workshop aan </a:t>
            </a:r>
            <a:r>
              <a:rPr lang="nl-NL" sz="3200" dirty="0" smtClean="0"/>
              <a:t>jou gegeven</a:t>
            </a:r>
            <a:r>
              <a:rPr lang="nl-NL" sz="3200" dirty="0"/>
              <a:t>? </a:t>
            </a:r>
            <a:r>
              <a:rPr lang="nl-NL" sz="3600" dirty="0" smtClean="0"/>
              <a:t> </a:t>
            </a:r>
          </a:p>
          <a:p>
            <a:endParaRPr lang="nl-NL" sz="3600" dirty="0"/>
          </a:p>
        </p:txBody>
      </p:sp>
    </p:spTree>
    <p:extLst>
      <p:ext uri="{BB962C8B-B14F-4D97-AF65-F5344CB8AC3E}">
        <p14:creationId xmlns:p14="http://schemas.microsoft.com/office/powerpoint/2010/main" val="207349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Afronding van de workshop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6"/>
            <a:ext cx="9963150" cy="3942290"/>
          </a:xfrm>
        </p:spPr>
        <p:txBody>
          <a:bodyPr/>
          <a:lstStyle/>
          <a:p>
            <a:endParaRPr lang="nl-NL" dirty="0" smtClean="0"/>
          </a:p>
          <a:p>
            <a:endParaRPr lang="nl-NL" dirty="0"/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7450" y="2437077"/>
            <a:ext cx="5829300" cy="271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3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ktober">
  <a:themeElements>
    <a:clrScheme name="Oktober-palet">
      <a:dk1>
        <a:srgbClr val="3E2A25"/>
      </a:dk1>
      <a:lt1>
        <a:sysClr val="window" lastClr="FFFFFF"/>
      </a:lt1>
      <a:dk2>
        <a:srgbClr val="3E2A25"/>
      </a:dk2>
      <a:lt2>
        <a:srgbClr val="FFFFFF"/>
      </a:lt2>
      <a:accent1>
        <a:srgbClr val="BA0842"/>
      </a:accent1>
      <a:accent2>
        <a:srgbClr val="F4AE15"/>
      </a:accent2>
      <a:accent3>
        <a:srgbClr val="EFEFEF"/>
      </a:accent3>
      <a:accent4>
        <a:srgbClr val="FFC000"/>
      </a:accent4>
      <a:accent5>
        <a:srgbClr val="951F57"/>
      </a:accent5>
      <a:accent6>
        <a:srgbClr val="00B2A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ktober" id="{79048CDC-B939-4653-8CFC-ABA08B13E15A}" vid="{4C8D649A-19A6-47A6-972A-7C1D8CC98C52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99AB96C7B55C4FA0EC0FFF2D4DDF91" ma:contentTypeVersion="0" ma:contentTypeDescription="Een nieuw document maken." ma:contentTypeScope="" ma:versionID="393ce5906f5748f30a2c51c41943167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978a156f712f99d6452530788f7ffe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304484-5C6A-475A-857A-D3FAA5969B72}">
  <ds:schemaRefs>
    <ds:schemaRef ds:uri="305d9c35-e4e7-46dc-b696-2e0d98cbe4ff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4dfc51d9-fd9a-4c2e-9b35-2a6b8dbf690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E6BCB22-8A63-4E15-94B7-E1F6CFAC97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9219EA4-E575-4F79-84CF-76BD76DCC995}"/>
</file>

<file path=docProps/app.xml><?xml version="1.0" encoding="utf-8"?>
<Properties xmlns="http://schemas.openxmlformats.org/officeDocument/2006/extended-properties" xmlns:vt="http://schemas.openxmlformats.org/officeDocument/2006/docPropsVTypes">
  <Template>Oktober</Template>
  <TotalTime>0</TotalTime>
  <Words>336</Words>
  <Application>Microsoft Office PowerPoint</Application>
  <PresentationFormat>Breedbeeld</PresentationFormat>
  <Paragraphs>89</Paragraphs>
  <Slides>10</Slides>
  <Notes>10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3" baseType="lpstr">
      <vt:lpstr>Arial</vt:lpstr>
      <vt:lpstr>Calibri</vt:lpstr>
      <vt:lpstr>Oktober</vt:lpstr>
      <vt:lpstr>Welkom bij de workshop: Zorg- en welzijnsprofessionals uit de Kempen leren van elkaar rondom casuïstiek Centraal Ontmoetings Platform 16 januari 2020</vt:lpstr>
      <vt:lpstr>Zorg- en welzijnsprofessionals uit de Kempen leren van elkaar rondom casuïstiek </vt:lpstr>
      <vt:lpstr>Wat gaan we doen? Aan de slag! </vt:lpstr>
      <vt:lpstr>Een casus uit de praktijk</vt:lpstr>
      <vt:lpstr>Inventariseren van vragen</vt:lpstr>
      <vt:lpstr>Bepalen en (deels) beantwoorden van de vragen die onze nieuwsgierigheid prikkelen</vt:lpstr>
      <vt:lpstr>Bepalen van de vragen die centraal kunnen staan binnen shadowing</vt:lpstr>
      <vt:lpstr>Terug naar de casus uit de praktijk</vt:lpstr>
      <vt:lpstr>Afronding van de workshop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Integraal kwaliteitsmanagement- en risicomanagementsysteem (IKM)</dc:title>
  <dc:creator>Ellis van Gompel</dc:creator>
  <cp:lastModifiedBy>Leijtens,Jotine J.A.M.</cp:lastModifiedBy>
  <cp:revision>222</cp:revision>
  <dcterms:created xsi:type="dcterms:W3CDTF">2019-06-05T20:08:49Z</dcterms:created>
  <dcterms:modified xsi:type="dcterms:W3CDTF">2020-01-16T14:49:42Z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0x010100E499AB96C7B55C4FA0EC0FFF2D4DDF91</vt:lpwstr>
  </property>
</Properties>
</file>