
<file path=[Content_Types].xml><?xml version="1.0" encoding="utf-8"?>
<Types xmlns="http://schemas.openxmlformats.org/package/2006/content-types">
  <Default Extension="png" ContentType="image/png"/>
  <Default Extension="jpeg" ContentType="image/jpeg"/>
  <Default Extension="vtt" ContentType="text/vtt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1" r:id="rId4"/>
  </p:sldMasterIdLst>
  <p:handoutMasterIdLst>
    <p:handoutMasterId r:id="rId17"/>
  </p:handoutMasterIdLst>
  <p:sldIdLst>
    <p:sldId id="307" r:id="rId5"/>
    <p:sldId id="323" r:id="rId6"/>
    <p:sldId id="300" r:id="rId7"/>
    <p:sldId id="310" r:id="rId8"/>
    <p:sldId id="311" r:id="rId9"/>
    <p:sldId id="318" r:id="rId10"/>
    <p:sldId id="309" r:id="rId11"/>
    <p:sldId id="312" r:id="rId12"/>
    <p:sldId id="319" r:id="rId13"/>
    <p:sldId id="306" r:id="rId14"/>
    <p:sldId id="320" r:id="rId15"/>
    <p:sldId id="317" r:id="rId16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80BFA01C-CD74-7845-B021-672224978863}">
          <p14:sldIdLst>
            <p14:sldId id="307"/>
            <p14:sldId id="323"/>
            <p14:sldId id="300"/>
            <p14:sldId id="310"/>
            <p14:sldId id="311"/>
            <p14:sldId id="318"/>
            <p14:sldId id="309"/>
            <p14:sldId id="312"/>
            <p14:sldId id="319"/>
            <p14:sldId id="306"/>
            <p14:sldId id="320"/>
            <p14:sldId id="3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F40508-577A-4582-A07A-E613234F2ADF}" v="3" dt="2021-10-06T14:35:04.6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7" autoAdjust="0"/>
    <p:restoredTop sz="94667" autoAdjust="0"/>
  </p:normalViewPr>
  <p:slideViewPr>
    <p:cSldViewPr snapToGrid="0" snapToObjects="1">
      <p:cViewPr varScale="1">
        <p:scale>
          <a:sx n="91" d="100"/>
          <a:sy n="91" d="100"/>
        </p:scale>
        <p:origin x="780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5046B-E3A6-4E43-9D24-8C38ABDF8202}" type="datetimeFigureOut">
              <a:t>14-10-2021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2CFB6-CBE2-1D40-B0FD-77D0D9479B87}" type="slidenum"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4257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l-NL" dirty="0"/>
              <a:t>Titel </a:t>
            </a:r>
            <a:r>
              <a:rPr lang="nl-NL" dirty="0" err="1"/>
              <a:t>volgblad</a:t>
            </a:r>
            <a:r>
              <a:rPr lang="nl-NL" dirty="0"/>
              <a:t> </a:t>
            </a:r>
            <a:r>
              <a:rPr lang="nl-NL" dirty="0" err="1"/>
              <a:t>Arial</a:t>
            </a:r>
            <a:r>
              <a:rPr lang="nl-NL" dirty="0"/>
              <a:t> 28pt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/>
            </a:lvl2pPr>
          </a:lstStyle>
          <a:p>
            <a:pPr lvl="0"/>
            <a:r>
              <a:rPr lang="nl-NL" dirty="0"/>
              <a:t>Klik om de tekststijl van het sjabloon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613" y="4630341"/>
            <a:ext cx="452707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nl-NL" dirty="0" err="1"/>
              <a:t>Footer</a:t>
            </a:r>
            <a:endParaRPr lang="nl-NL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970292" y="4641986"/>
            <a:ext cx="8297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CC1A7FFB-7E9A-E347-8F80-8E2C647B3625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0621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Titel </a:t>
            </a:r>
            <a:r>
              <a:rPr lang="nl-NL" dirty="0" err="1"/>
              <a:t>volgblad</a:t>
            </a:r>
            <a:r>
              <a:rPr lang="nl-NL" dirty="0"/>
              <a:t> </a:t>
            </a:r>
            <a:r>
              <a:rPr lang="nl-NL" dirty="0" err="1"/>
              <a:t>Arial</a:t>
            </a:r>
            <a:r>
              <a:rPr lang="nl-NL" dirty="0"/>
              <a:t> 28pt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2894954"/>
          </a:xfr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2894955"/>
          </a:xfr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613" y="4630341"/>
            <a:ext cx="452707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nl-NL" dirty="0" err="1"/>
              <a:t>Footer</a:t>
            </a:r>
            <a:endParaRPr lang="nl-NL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970292" y="4641986"/>
            <a:ext cx="8297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CC1A7FFB-7E9A-E347-8F80-8E2C647B3625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0278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Titel </a:t>
            </a:r>
            <a:r>
              <a:rPr lang="nl-NL" dirty="0" err="1"/>
              <a:t>volgblad</a:t>
            </a:r>
            <a:r>
              <a:rPr lang="nl-NL" dirty="0"/>
              <a:t> </a:t>
            </a:r>
            <a:r>
              <a:rPr lang="nl-NL" dirty="0" err="1"/>
              <a:t>Arial</a:t>
            </a:r>
            <a:r>
              <a:rPr lang="nl-NL" dirty="0"/>
              <a:t> 28pt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285598"/>
            <a:ext cx="4040188" cy="29622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1285598"/>
            <a:ext cx="4041775" cy="29622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613" y="4630341"/>
            <a:ext cx="452707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nl-NL" dirty="0" err="1"/>
              <a:t>Footer</a:t>
            </a:r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6970292" y="4641986"/>
            <a:ext cx="8297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CC1A7FFB-7E9A-E347-8F80-8E2C647B3625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78157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220939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sheet breedbeeld PPT-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24362" y="206375"/>
            <a:ext cx="6162437" cy="85725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of </a:t>
            </a:r>
            <a:r>
              <a:rPr lang="nl-NL" dirty="0" err="1"/>
              <a:t>presentation</a:t>
            </a:r>
            <a:r>
              <a:rPr lang="nl-NL" dirty="0"/>
              <a:t> </a:t>
            </a:r>
            <a:r>
              <a:rPr lang="nl-NL" dirty="0" err="1"/>
              <a:t>Arial</a:t>
            </a:r>
            <a:r>
              <a:rPr lang="nl-NL" dirty="0"/>
              <a:t> 28pt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2524361" y="1200151"/>
            <a:ext cx="3007423" cy="2894954"/>
          </a:xfr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664235" y="1200150"/>
            <a:ext cx="3022565" cy="2894955"/>
          </a:xfr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524361" y="4630341"/>
            <a:ext cx="4258325" cy="273844"/>
          </a:xfrm>
          <a:prstGeom prst="rect">
            <a:avLst/>
          </a:prstGeom>
        </p:spPr>
        <p:txBody>
          <a:bodyPr/>
          <a:lstStyle/>
          <a:p>
            <a:r>
              <a:rPr lang="nl-NL" dirty="0" err="1"/>
              <a:t>Footer</a:t>
            </a:r>
            <a:endParaRPr lang="nl-NL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970292" y="4641986"/>
            <a:ext cx="829797" cy="273844"/>
          </a:xfrm>
          <a:prstGeom prst="rect">
            <a:avLst/>
          </a:prstGeom>
        </p:spPr>
        <p:txBody>
          <a:bodyPr/>
          <a:lstStyle/>
          <a:p>
            <a:fld id="{CC1A7FFB-7E9A-E347-8F80-8E2C647B3625}" type="slidenum">
              <a:rPr lang="nl-NL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4924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sheet breedbeeld PPT-6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err="1"/>
              <a:t>Title</a:t>
            </a:r>
            <a:r>
              <a:rPr lang="nl-NL" dirty="0"/>
              <a:t> of </a:t>
            </a:r>
            <a:r>
              <a:rPr lang="nl-NL" dirty="0" err="1"/>
              <a:t>presentation</a:t>
            </a:r>
            <a:r>
              <a:rPr lang="nl-NL" dirty="0"/>
              <a:t>, </a:t>
            </a:r>
            <a:r>
              <a:rPr lang="nl-NL" dirty="0" err="1"/>
              <a:t>Arial</a:t>
            </a:r>
            <a:r>
              <a:rPr lang="nl-NL" dirty="0"/>
              <a:t> 32pt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2874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sjabloon te bewerken</a:t>
            </a:r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613" y="4630341"/>
            <a:ext cx="452707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nl-NL" dirty="0" err="1"/>
              <a:t>Footer</a:t>
            </a:r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970292" y="4641986"/>
            <a:ext cx="8297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CC1A7FFB-7E9A-E347-8F80-8E2C647B3625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956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5" r:id="rId2"/>
    <p:sldLayoutId id="2147483826" r:id="rId3"/>
    <p:sldLayoutId id="2147483830" r:id="rId4"/>
    <p:sldLayoutId id="2147483832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3200" b="1" kern="1200" baseline="0">
          <a:solidFill>
            <a:srgbClr val="66006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17/04/relationships/track" Target="../media/track2.vtt"/><Relationship Id="rId3" Type="http://schemas.microsoft.com/office/2007/relationships/media" Target="../media/media2.MP4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17/04/relationships/track" Target="../media/track1.vtt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jp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 Global Lounge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2810" y="635000"/>
            <a:ext cx="2720629" cy="38488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8020" y="155268"/>
            <a:ext cx="975201" cy="9083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1689652"/>
            <a:ext cx="37609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/>
              <a:t>Connection</a:t>
            </a:r>
          </a:p>
        </p:txBody>
      </p:sp>
    </p:spTree>
    <p:extLst>
      <p:ext uri="{BB962C8B-B14F-4D97-AF65-F5344CB8AC3E}">
        <p14:creationId xmlns:p14="http://schemas.microsoft.com/office/powerpoint/2010/main" val="1956451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</a:t>
            </a:r>
            <a:endParaRPr lang="nl-NL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New intake of students each semester</a:t>
            </a:r>
          </a:p>
          <a:p>
            <a:pPr lvl="3"/>
            <a:r>
              <a:rPr lang="en-GB" dirty="0"/>
              <a:t>Raise awareness</a:t>
            </a:r>
          </a:p>
          <a:p>
            <a:pPr lvl="3"/>
            <a:r>
              <a:rPr lang="en-GB" dirty="0"/>
              <a:t>GL Management team</a:t>
            </a:r>
          </a:p>
          <a:p>
            <a:r>
              <a:rPr lang="en-GB" dirty="0"/>
              <a:t>Reaching students outside of the exchange group</a:t>
            </a:r>
          </a:p>
          <a:p>
            <a:r>
              <a:rPr lang="en-GB" dirty="0"/>
              <a:t>Campus red tape – events</a:t>
            </a:r>
          </a:p>
          <a:p>
            <a:r>
              <a:rPr lang="en-GB" dirty="0"/>
              <a:t>Student/colleague participation</a:t>
            </a:r>
          </a:p>
          <a:p>
            <a:r>
              <a:rPr lang="en-GB" dirty="0"/>
              <a:t>Collaboration with student associations</a:t>
            </a:r>
          </a:p>
          <a:p>
            <a:r>
              <a:rPr lang="en-GB" dirty="0"/>
              <a:t>Online environment</a:t>
            </a:r>
          </a:p>
          <a:p>
            <a:endParaRPr lang="en-GB" dirty="0"/>
          </a:p>
          <a:p>
            <a:endParaRPr lang="nl-N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6634" y="70893"/>
            <a:ext cx="1234966" cy="174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67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  <a:r>
              <a:rPr lang="en-GB" dirty="0" smtClean="0"/>
              <a:t>Experience</a:t>
            </a:r>
            <a:endParaRPr lang="en-GB" dirty="0"/>
          </a:p>
        </p:txBody>
      </p:sp>
      <p:pic>
        <p:nvPicPr>
          <p:cNvPr id="4" name="82e89c55-d70b-4d34-9e27-14020ce6b4ee">
            <a:hlinkClick r:id="" action="ppaction://media"/>
            <a:extLst>
              <a:ext uri="{FF2B5EF4-FFF2-40B4-BE49-F238E27FC236}">
                <a16:creationId xmlns:a16="http://schemas.microsoft.com/office/drawing/2014/main" id="{1FE2E037-8809-4AAF-AFAA-2EF01E24FD4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xmlns="" displayLoc="media">
                        <p173:trackLst>
                          <p173:track id="{DFB286B1-A569-411D-BCF8-273206C837C5}" label="" lang="my_captions" r:embed="rId6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74532" y="344403"/>
            <a:ext cx="2449959" cy="4454694"/>
          </a:xfrm>
        </p:spPr>
      </p:pic>
      <p:pic>
        <p:nvPicPr>
          <p:cNvPr id="5" name="4efaec8c-fc3e-4172-b27d-a9d2b79d5ffd">
            <a:hlinkClick r:id="" action="ppaction://media"/>
            <a:extLst>
              <a:ext uri="{FF2B5EF4-FFF2-40B4-BE49-F238E27FC236}">
                <a16:creationId xmlns:a16="http://schemas.microsoft.com/office/drawing/2014/main" id="{6721CD56-4476-4D98-A178-B04CF81C1CF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>
                  <p14:extLst>
                    <p:ext uri="{3AFAAA56-56D3-431D-BCD4-E75A35582382}">
                      <p173:tracksInfo xmlns:p173="http://schemas.microsoft.com/office/powerpoint/2017/3/main" xmlns="" displayLoc="media">
                        <p173:trackLst>
                          <p173:track id="{95A3BD53-F5F1-44F0-9BD6-3A0FF254989D}" label="" lang="my_captions (1)" r:embed="rId8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59000" y="344403"/>
            <a:ext cx="2450082" cy="445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33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894" y="0"/>
            <a:ext cx="4762500" cy="4762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flipH="1">
            <a:off x="739402" y="672662"/>
            <a:ext cx="1257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good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99890" y="1166648"/>
            <a:ext cx="1660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bad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68184" y="2816772"/>
            <a:ext cx="1301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ugly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83669" y="3016827"/>
            <a:ext cx="1376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?????</a:t>
            </a:r>
          </a:p>
        </p:txBody>
      </p:sp>
    </p:spTree>
    <p:extLst>
      <p:ext uri="{BB962C8B-B14F-4D97-AF65-F5344CB8AC3E}">
        <p14:creationId xmlns:p14="http://schemas.microsoft.com/office/powerpoint/2010/main" val="3387499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7120" y="610428"/>
            <a:ext cx="6489148" cy="36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30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the Global Lounge?</a:t>
            </a:r>
            <a:endParaRPr lang="nl-NL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 central location where employees and students can integrate and share their language, knowledge and cultural experiences</a:t>
            </a:r>
            <a:endParaRPr lang="nl-NL" dirty="0"/>
          </a:p>
          <a:p>
            <a:r>
              <a:rPr lang="en-GB" dirty="0"/>
              <a:t>A meeting place for students </a:t>
            </a:r>
            <a:endParaRPr lang="nl-NL" dirty="0"/>
          </a:p>
          <a:p>
            <a:r>
              <a:rPr lang="en-GB" dirty="0"/>
              <a:t>A place to celebrate cultural diversity on campus</a:t>
            </a:r>
            <a:endParaRPr lang="nl-NL" dirty="0"/>
          </a:p>
          <a:p>
            <a:r>
              <a:rPr lang="en-GB" dirty="0"/>
              <a:t>A means to making the cultural diversity on campus visual</a:t>
            </a:r>
            <a:endParaRPr lang="nl-NL" dirty="0"/>
          </a:p>
          <a:p>
            <a:r>
              <a:rPr lang="en-GB" dirty="0"/>
              <a:t>A place where there are no language barriers</a:t>
            </a:r>
            <a:endParaRPr lang="nl-NL" dirty="0"/>
          </a:p>
          <a:p>
            <a:r>
              <a:rPr lang="en-GB" dirty="0"/>
              <a:t>A place to </a:t>
            </a:r>
            <a:r>
              <a:rPr lang="en-GB" b="1" dirty="0"/>
              <a:t>connect</a:t>
            </a:r>
            <a:r>
              <a:rPr lang="en-GB" dirty="0"/>
              <a:t> as a campus</a:t>
            </a:r>
            <a:endParaRPr lang="nl-NL" dirty="0"/>
          </a:p>
          <a:p>
            <a:endParaRPr lang="nl-N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123" y="39363"/>
            <a:ext cx="1035269" cy="146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84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Opportunities</a:t>
            </a:r>
            <a:endParaRPr lang="nl-NL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Virtual/physical Lounge</a:t>
            </a:r>
          </a:p>
          <a:p>
            <a:r>
              <a:rPr lang="en-GB" dirty="0"/>
              <a:t>Offer your own cultural event</a:t>
            </a:r>
          </a:p>
          <a:p>
            <a:r>
              <a:rPr lang="en-GB" dirty="0"/>
              <a:t>Attend cultural/social events planned by others</a:t>
            </a:r>
          </a:p>
          <a:p>
            <a:r>
              <a:rPr lang="en-GB" dirty="0"/>
              <a:t>A meeting place – international friendships</a:t>
            </a:r>
          </a:p>
          <a:p>
            <a:r>
              <a:rPr lang="en-GB" dirty="0"/>
              <a:t>MSA events</a:t>
            </a:r>
          </a:p>
          <a:p>
            <a:r>
              <a:rPr lang="en-GB" dirty="0"/>
              <a:t>Coffee time</a:t>
            </a:r>
          </a:p>
          <a:p>
            <a:endParaRPr lang="en-GB" dirty="0"/>
          </a:p>
          <a:p>
            <a:endParaRPr lang="en-GB" dirty="0"/>
          </a:p>
          <a:p>
            <a:endParaRPr lang="nl-N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060" y="3388171"/>
            <a:ext cx="1331082" cy="13310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740" y="3163614"/>
            <a:ext cx="2510518" cy="16723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859" y="206375"/>
            <a:ext cx="1184465" cy="1184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5476" y="2197457"/>
            <a:ext cx="1593260" cy="12045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6324" y="363490"/>
            <a:ext cx="2220214" cy="1671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6634" y="70893"/>
            <a:ext cx="1234966" cy="174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38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200" y="3704890"/>
            <a:ext cx="1589793" cy="13112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006" y="618156"/>
            <a:ext cx="1219614" cy="8909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Cultural/social events</a:t>
            </a:r>
            <a:endParaRPr lang="nl-NL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1911" y="883445"/>
            <a:ext cx="1419695" cy="25239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579" y="3407348"/>
            <a:ext cx="2235902" cy="11522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3432" y="1490205"/>
            <a:ext cx="2662305" cy="15884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8160" y="2118951"/>
            <a:ext cx="3571875" cy="18645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4904" y="3241931"/>
            <a:ext cx="2607818" cy="17741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8731" y="84770"/>
            <a:ext cx="1248069" cy="17650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563" y="84770"/>
            <a:ext cx="1847074" cy="192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96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4887" y="206375"/>
            <a:ext cx="3067878" cy="43379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9722" y="651670"/>
            <a:ext cx="2085836" cy="15643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060" y="390940"/>
            <a:ext cx="2199861" cy="16498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0043" y="2542144"/>
            <a:ext cx="2208140" cy="165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82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771399"/>
          </a:xfrm>
        </p:spPr>
        <p:txBody>
          <a:bodyPr>
            <a:normAutofit/>
          </a:bodyPr>
          <a:lstStyle/>
          <a:p>
            <a:r>
              <a:rPr lang="en-US" dirty="0"/>
              <a:t>The Language Tandem</a:t>
            </a:r>
            <a:endParaRPr lang="en-GB" dirty="0"/>
          </a:p>
        </p:txBody>
      </p:sp>
      <p:pic>
        <p:nvPicPr>
          <p:cNvPr id="1026" name="Picture 2" descr="Image result for language tande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426" y="1405551"/>
            <a:ext cx="2143125" cy="190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1911" y="3478641"/>
            <a:ext cx="729174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300" dirty="0"/>
              <a:t>globallounge@fontys.nl</a:t>
            </a:r>
            <a:endParaRPr lang="nl-NL" sz="3300" dirty="0"/>
          </a:p>
        </p:txBody>
      </p:sp>
      <p:sp>
        <p:nvSpPr>
          <p:cNvPr id="3" name="TextBox 2"/>
          <p:cNvSpPr txBox="1"/>
          <p:nvPr/>
        </p:nvSpPr>
        <p:spPr>
          <a:xfrm>
            <a:off x="3597333" y="4233256"/>
            <a:ext cx="24439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You can sign up today!!!!</a:t>
            </a:r>
            <a:endParaRPr lang="nl-NL" sz="135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292" y="196547"/>
            <a:ext cx="1456508" cy="205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84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MSA events/Partner University visits</a:t>
            </a:r>
            <a:endParaRPr lang="nl-NL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8530" y="1290078"/>
            <a:ext cx="6990103" cy="2845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6634" y="174844"/>
            <a:ext cx="1234966" cy="174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86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Staying connected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582" y="1063625"/>
            <a:ext cx="1249788" cy="1761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501" y="70092"/>
            <a:ext cx="2143125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63625"/>
            <a:ext cx="1461017" cy="14675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710" y="3694734"/>
            <a:ext cx="2207881" cy="1135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9779" y="482289"/>
            <a:ext cx="2094258" cy="15690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7369" y="2312160"/>
            <a:ext cx="1623944" cy="16239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0582" y="3895926"/>
            <a:ext cx="1872783" cy="10892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8138" y="2678665"/>
            <a:ext cx="1623106" cy="9005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168" y="2720112"/>
            <a:ext cx="1336605" cy="13366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16300" y="2370698"/>
            <a:ext cx="1755291" cy="80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260"/>
      </p:ext>
    </p:extLst>
  </p:cSld>
  <p:clrMapOvr>
    <a:masterClrMapping/>
  </p:clrMapOvr>
</p:sld>
</file>

<file path=ppt/theme/theme1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5F486CF9A84E4B83A1D382449A9E59" ma:contentTypeVersion="14" ma:contentTypeDescription="Een nieuw document maken." ma:contentTypeScope="" ma:versionID="a58bdbe378f5086b46e1b1b2ddbe981d">
  <xsd:schema xmlns:xsd="http://www.w3.org/2001/XMLSchema" xmlns:xs="http://www.w3.org/2001/XMLSchema" xmlns:p="http://schemas.microsoft.com/office/2006/metadata/properties" xmlns:ns3="4dfc51d9-fd9a-4c2e-9b35-2a6b8dbf690b" xmlns:ns4="305d9c35-e4e7-46dc-b696-2e0d98cbe4ff" targetNamespace="http://schemas.microsoft.com/office/2006/metadata/properties" ma:root="true" ma:fieldsID="360e490c30ce115656aa8a5f10473480" ns3:_="" ns4:_="">
    <xsd:import namespace="4dfc51d9-fd9a-4c2e-9b35-2a6b8dbf690b"/>
    <xsd:import namespace="305d9c35-e4e7-46dc-b696-2e0d98cbe4f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fc51d9-fd9a-4c2e-9b35-2a6b8dbf69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5d9c35-e4e7-46dc-b696-2e0d98cbe4f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A618FD5-6467-4020-86B5-858A6C88C86C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305d9c35-e4e7-46dc-b696-2e0d98cbe4ff"/>
    <ds:schemaRef ds:uri="http://purl.org/dc/elements/1.1/"/>
    <ds:schemaRef ds:uri="http://schemas.microsoft.com/office/2006/metadata/properties"/>
    <ds:schemaRef ds:uri="4dfc51d9-fd9a-4c2e-9b35-2a6b8dbf690b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39FE76D-3B74-4F03-ABBB-8C8DF3BBE5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fc51d9-fd9a-4c2e-9b35-2a6b8dbf690b"/>
    <ds:schemaRef ds:uri="305d9c35-e4e7-46dc-b696-2e0d98cbe4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FFDC6EF-DDB9-4CA7-A08F-5A6BD9ADD7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149</Words>
  <Application>Microsoft Office PowerPoint</Application>
  <PresentationFormat>On-screen Show (16:9)</PresentationFormat>
  <Paragraphs>37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Aangepast ontwerp</vt:lpstr>
      <vt:lpstr>The Global Lounge</vt:lpstr>
      <vt:lpstr>PowerPoint Presentation</vt:lpstr>
      <vt:lpstr>What is the Global Lounge?</vt:lpstr>
      <vt:lpstr>Opportunities</vt:lpstr>
      <vt:lpstr>Cultural/social events</vt:lpstr>
      <vt:lpstr>PowerPoint Presentation</vt:lpstr>
      <vt:lpstr>The Language Tandem</vt:lpstr>
      <vt:lpstr>MSA events/Partner University visits</vt:lpstr>
      <vt:lpstr>Staying connected</vt:lpstr>
      <vt:lpstr>Challenges</vt:lpstr>
      <vt:lpstr> Experience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Vincent van Brink</dc:creator>
  <cp:lastModifiedBy>Ponti,Sarah S.J. de</cp:lastModifiedBy>
  <cp:revision>154</cp:revision>
  <cp:lastPrinted>2014-08-19T14:33:34Z</cp:lastPrinted>
  <dcterms:created xsi:type="dcterms:W3CDTF">2014-08-06T13:54:14Z</dcterms:created>
  <dcterms:modified xsi:type="dcterms:W3CDTF">2021-10-14T17:24:05Z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0x010100C95F486CF9A84E4B83A1D382449A9E59</vt:lpwstr>
  </property>
</Properties>
</file>