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 id="2147483874" r:id="rId5"/>
  </p:sldMasterIdLst>
  <p:notesMasterIdLst>
    <p:notesMasterId r:id="rId18"/>
  </p:notesMasterIdLst>
  <p:handoutMasterIdLst>
    <p:handoutMasterId r:id="rId19"/>
  </p:handoutMasterIdLst>
  <p:sldIdLst>
    <p:sldId id="262" r:id="rId6"/>
    <p:sldId id="289" r:id="rId7"/>
    <p:sldId id="298" r:id="rId8"/>
    <p:sldId id="299" r:id="rId9"/>
    <p:sldId id="300" r:id="rId10"/>
    <p:sldId id="301" r:id="rId11"/>
    <p:sldId id="303" r:id="rId12"/>
    <p:sldId id="302" r:id="rId13"/>
    <p:sldId id="304" r:id="rId14"/>
    <p:sldId id="305" r:id="rId15"/>
    <p:sldId id="306" r:id="rId16"/>
    <p:sldId id="307" r:id="rId17"/>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gitaal lesmateriaal" id="{97379956-3CDE-ED48-9E51-F6C755702701}">
          <p14:sldIdLst>
            <p14:sldId id="262"/>
            <p14:sldId id="289"/>
            <p14:sldId id="298"/>
            <p14:sldId id="299"/>
            <p14:sldId id="300"/>
            <p14:sldId id="301"/>
            <p14:sldId id="303"/>
            <p14:sldId id="302"/>
            <p14:sldId id="304"/>
            <p14:sldId id="305"/>
            <p14:sldId id="306"/>
            <p14:sldId id="307"/>
          </p14:sldIdLst>
        </p14:section>
        <p14:section name="Digital teaching material" id="{9781FA55-FDD2-3B49-ACE0-F06226472F7A}">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628" autoAdjust="0"/>
  </p:normalViewPr>
  <p:slideViewPr>
    <p:cSldViewPr snapToGrid="0" snapToObjects="1">
      <p:cViewPr varScale="1">
        <p:scale>
          <a:sx n="70" d="100"/>
          <a:sy n="70" d="100"/>
        </p:scale>
        <p:origin x="1368"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Vos-Beckers" userId="767acb9b-f668-429f-b52e-bf151984a7b0" providerId="ADAL" clId="{C9F923CA-554A-6140-B6C5-1F031D73BFB9}"/>
    <pc:docChg chg="undo custSel modSld modMainMaster">
      <pc:chgData name="Bianca Vos-Beckers" userId="767acb9b-f668-429f-b52e-bf151984a7b0" providerId="ADAL" clId="{C9F923CA-554A-6140-B6C5-1F031D73BFB9}" dt="2021-04-28T09:32:52.876" v="208" actId="790"/>
      <pc:docMkLst>
        <pc:docMk/>
      </pc:docMkLst>
      <pc:sldChg chg="modSp mod">
        <pc:chgData name="Bianca Vos-Beckers" userId="767acb9b-f668-429f-b52e-bf151984a7b0" providerId="ADAL" clId="{C9F923CA-554A-6140-B6C5-1F031D73BFB9}" dt="2021-04-28T09:31:41.027" v="197" actId="790"/>
        <pc:sldMkLst>
          <pc:docMk/>
          <pc:sldMk cId="1717453971" sldId="292"/>
        </pc:sldMkLst>
        <pc:spChg chg="mod">
          <ac:chgData name="Bianca Vos-Beckers" userId="767acb9b-f668-429f-b52e-bf151984a7b0" providerId="ADAL" clId="{C9F923CA-554A-6140-B6C5-1F031D73BFB9}" dt="2021-04-28T09:31:34.315" v="196" actId="790"/>
          <ac:spMkLst>
            <pc:docMk/>
            <pc:sldMk cId="1717453971" sldId="292"/>
            <ac:spMk id="2" creationId="{55A33B9A-8FB4-8B40-9F6D-A207364DCC5C}"/>
          </ac:spMkLst>
        </pc:spChg>
        <pc:spChg chg="mod">
          <ac:chgData name="Bianca Vos-Beckers" userId="767acb9b-f668-429f-b52e-bf151984a7b0" providerId="ADAL" clId="{C9F923CA-554A-6140-B6C5-1F031D73BFB9}" dt="2021-04-28T09:31:41.027" v="197" actId="790"/>
          <ac:spMkLst>
            <pc:docMk/>
            <pc:sldMk cId="1717453971" sldId="292"/>
            <ac:spMk id="3" creationId="{158CD80F-E28D-5444-B187-C4F0298FFB82}"/>
          </ac:spMkLst>
        </pc:spChg>
      </pc:sldChg>
      <pc:sldChg chg="modSp mod">
        <pc:chgData name="Bianca Vos-Beckers" userId="767acb9b-f668-429f-b52e-bf151984a7b0" providerId="ADAL" clId="{C9F923CA-554A-6140-B6C5-1F031D73BFB9}" dt="2021-04-28T09:31:54.827" v="199" actId="790"/>
        <pc:sldMkLst>
          <pc:docMk/>
          <pc:sldMk cId="2893186991" sldId="293"/>
        </pc:sldMkLst>
        <pc:spChg chg="mod">
          <ac:chgData name="Bianca Vos-Beckers" userId="767acb9b-f668-429f-b52e-bf151984a7b0" providerId="ADAL" clId="{C9F923CA-554A-6140-B6C5-1F031D73BFB9}" dt="2021-04-28T09:31:48.651" v="198" actId="790"/>
          <ac:spMkLst>
            <pc:docMk/>
            <pc:sldMk cId="2893186991" sldId="293"/>
            <ac:spMk id="2" creationId="{F62C3BCD-F6BC-6941-9B06-9D58D2D05877}"/>
          </ac:spMkLst>
        </pc:spChg>
        <pc:spChg chg="mod">
          <ac:chgData name="Bianca Vos-Beckers" userId="767acb9b-f668-429f-b52e-bf151984a7b0" providerId="ADAL" clId="{C9F923CA-554A-6140-B6C5-1F031D73BFB9}" dt="2021-04-28T09:31:54.827" v="199" actId="790"/>
          <ac:spMkLst>
            <pc:docMk/>
            <pc:sldMk cId="2893186991" sldId="293"/>
            <ac:spMk id="3" creationId="{E79EE817-4B4A-C24C-931F-D45BC354E476}"/>
          </ac:spMkLst>
        </pc:spChg>
      </pc:sldChg>
      <pc:sldChg chg="modSp mod">
        <pc:chgData name="Bianca Vos-Beckers" userId="767acb9b-f668-429f-b52e-bf151984a7b0" providerId="ADAL" clId="{C9F923CA-554A-6140-B6C5-1F031D73BFB9}" dt="2021-04-28T09:32:07.715" v="201" actId="790"/>
        <pc:sldMkLst>
          <pc:docMk/>
          <pc:sldMk cId="784282100" sldId="294"/>
        </pc:sldMkLst>
        <pc:spChg chg="mod">
          <ac:chgData name="Bianca Vos-Beckers" userId="767acb9b-f668-429f-b52e-bf151984a7b0" providerId="ADAL" clId="{C9F923CA-554A-6140-B6C5-1F031D73BFB9}" dt="2021-04-28T09:32:01.746" v="200" actId="790"/>
          <ac:spMkLst>
            <pc:docMk/>
            <pc:sldMk cId="784282100" sldId="294"/>
            <ac:spMk id="2" creationId="{08062F39-6836-9A47-A588-BDF82D84E570}"/>
          </ac:spMkLst>
        </pc:spChg>
        <pc:spChg chg="mod">
          <ac:chgData name="Bianca Vos-Beckers" userId="767acb9b-f668-429f-b52e-bf151984a7b0" providerId="ADAL" clId="{C9F923CA-554A-6140-B6C5-1F031D73BFB9}" dt="2021-04-28T09:32:07.715" v="201" actId="790"/>
          <ac:spMkLst>
            <pc:docMk/>
            <pc:sldMk cId="784282100" sldId="294"/>
            <ac:spMk id="3" creationId="{594959B9-C2DE-C14D-A73F-02AA1F01C9B1}"/>
          </ac:spMkLst>
        </pc:spChg>
      </pc:sldChg>
      <pc:sldChg chg="modSp mod">
        <pc:chgData name="Bianca Vos-Beckers" userId="767acb9b-f668-429f-b52e-bf151984a7b0" providerId="ADAL" clId="{C9F923CA-554A-6140-B6C5-1F031D73BFB9}" dt="2021-04-28T09:32:20.187" v="203" actId="790"/>
        <pc:sldMkLst>
          <pc:docMk/>
          <pc:sldMk cId="3206110182" sldId="295"/>
        </pc:sldMkLst>
        <pc:spChg chg="mod">
          <ac:chgData name="Bianca Vos-Beckers" userId="767acb9b-f668-429f-b52e-bf151984a7b0" providerId="ADAL" clId="{C9F923CA-554A-6140-B6C5-1F031D73BFB9}" dt="2021-04-28T09:32:20.187" v="203" actId="790"/>
          <ac:spMkLst>
            <pc:docMk/>
            <pc:sldMk cId="3206110182" sldId="295"/>
            <ac:spMk id="2" creationId="{27D7E2C7-5C4C-8D42-AAE1-B8ACDD1E0936}"/>
          </ac:spMkLst>
        </pc:spChg>
        <pc:spChg chg="mod">
          <ac:chgData name="Bianca Vos-Beckers" userId="767acb9b-f668-429f-b52e-bf151984a7b0" providerId="ADAL" clId="{C9F923CA-554A-6140-B6C5-1F031D73BFB9}" dt="2021-04-28T09:32:14.067" v="202" actId="790"/>
          <ac:spMkLst>
            <pc:docMk/>
            <pc:sldMk cId="3206110182" sldId="295"/>
            <ac:spMk id="3" creationId="{81E385DF-0211-5C4C-A1A9-B70055AC0E05}"/>
          </ac:spMkLst>
        </pc:spChg>
      </pc:sldChg>
      <pc:sldChg chg="modSp mod">
        <pc:chgData name="Bianca Vos-Beckers" userId="767acb9b-f668-429f-b52e-bf151984a7b0" providerId="ADAL" clId="{C9F923CA-554A-6140-B6C5-1F031D73BFB9}" dt="2021-04-28T09:32:38.963" v="206" actId="790"/>
        <pc:sldMkLst>
          <pc:docMk/>
          <pc:sldMk cId="1342665175" sldId="296"/>
        </pc:sldMkLst>
        <pc:spChg chg="mod">
          <ac:chgData name="Bianca Vos-Beckers" userId="767acb9b-f668-429f-b52e-bf151984a7b0" providerId="ADAL" clId="{C9F923CA-554A-6140-B6C5-1F031D73BFB9}" dt="2021-04-28T09:32:27.683" v="204" actId="790"/>
          <ac:spMkLst>
            <pc:docMk/>
            <pc:sldMk cId="1342665175" sldId="296"/>
            <ac:spMk id="2" creationId="{10156D8D-A90F-F149-8732-42CA81605D49}"/>
          </ac:spMkLst>
        </pc:spChg>
        <pc:spChg chg="mod">
          <ac:chgData name="Bianca Vos-Beckers" userId="767acb9b-f668-429f-b52e-bf151984a7b0" providerId="ADAL" clId="{C9F923CA-554A-6140-B6C5-1F031D73BFB9}" dt="2021-04-28T09:32:33.055" v="205" actId="790"/>
          <ac:spMkLst>
            <pc:docMk/>
            <pc:sldMk cId="1342665175" sldId="296"/>
            <ac:spMk id="3" creationId="{AFAC88C2-8D3D-E548-8834-D662BC6E59EB}"/>
          </ac:spMkLst>
        </pc:spChg>
        <pc:spChg chg="mod">
          <ac:chgData name="Bianca Vos-Beckers" userId="767acb9b-f668-429f-b52e-bf151984a7b0" providerId="ADAL" clId="{C9F923CA-554A-6140-B6C5-1F031D73BFB9}" dt="2021-04-28T09:32:38.963" v="206" actId="790"/>
          <ac:spMkLst>
            <pc:docMk/>
            <pc:sldMk cId="1342665175" sldId="296"/>
            <ac:spMk id="4" creationId="{CBFCF150-B0A0-A148-83DE-F0CA5D4675A6}"/>
          </ac:spMkLst>
        </pc:spChg>
      </pc:sldChg>
      <pc:sldChg chg="modSp mod">
        <pc:chgData name="Bianca Vos-Beckers" userId="767acb9b-f668-429f-b52e-bf151984a7b0" providerId="ADAL" clId="{C9F923CA-554A-6140-B6C5-1F031D73BFB9}" dt="2021-04-28T09:32:52.876" v="208" actId="790"/>
        <pc:sldMkLst>
          <pc:docMk/>
          <pc:sldMk cId="2972852119" sldId="297"/>
        </pc:sldMkLst>
        <pc:spChg chg="mod">
          <ac:chgData name="Bianca Vos-Beckers" userId="767acb9b-f668-429f-b52e-bf151984a7b0" providerId="ADAL" clId="{C9F923CA-554A-6140-B6C5-1F031D73BFB9}" dt="2021-04-28T09:32:48.068" v="207" actId="790"/>
          <ac:spMkLst>
            <pc:docMk/>
            <pc:sldMk cId="2972852119" sldId="297"/>
            <ac:spMk id="2" creationId="{36B1FC68-331C-3F47-9F7C-C295E23DDF1A}"/>
          </ac:spMkLst>
        </pc:spChg>
        <pc:spChg chg="mod">
          <ac:chgData name="Bianca Vos-Beckers" userId="767acb9b-f668-429f-b52e-bf151984a7b0" providerId="ADAL" clId="{C9F923CA-554A-6140-B6C5-1F031D73BFB9}" dt="2021-04-28T09:32:52.876" v="208" actId="790"/>
          <ac:spMkLst>
            <pc:docMk/>
            <pc:sldMk cId="2972852119" sldId="297"/>
            <ac:spMk id="4" creationId="{4F364550-6957-2048-8668-030170F5D753}"/>
          </ac:spMkLst>
        </pc:spChg>
      </pc:sldChg>
      <pc:sldMasterChg chg="addSp delSp modSp mod modSldLayout">
        <pc:chgData name="Bianca Vos-Beckers" userId="767acb9b-f668-429f-b52e-bf151984a7b0" providerId="ADAL" clId="{C9F923CA-554A-6140-B6C5-1F031D73BFB9}" dt="2021-04-28T09:28:02.307" v="146" actId="20577"/>
        <pc:sldMasterMkLst>
          <pc:docMk/>
          <pc:sldMasterMk cId="3299562382" sldId="2147483821"/>
        </pc:sldMasterMkLst>
        <pc:spChg chg="mod">
          <ac:chgData name="Bianca Vos-Beckers" userId="767acb9b-f668-429f-b52e-bf151984a7b0" providerId="ADAL" clId="{C9F923CA-554A-6140-B6C5-1F031D73BFB9}" dt="2021-04-28T09:28:02.307" v="146" actId="20577"/>
          <ac:spMkLst>
            <pc:docMk/>
            <pc:sldMasterMk cId="3299562382" sldId="2147483821"/>
            <ac:spMk id="2" creationId="{00000000-0000-0000-0000-000000000000}"/>
          </ac:spMkLst>
        </pc:spChg>
        <pc:picChg chg="add del mod">
          <ac:chgData name="Bianca Vos-Beckers" userId="767acb9b-f668-429f-b52e-bf151984a7b0" providerId="ADAL" clId="{C9F923CA-554A-6140-B6C5-1F031D73BFB9}" dt="2021-04-14T10:10:50.089" v="20" actId="21"/>
          <ac:picMkLst>
            <pc:docMk/>
            <pc:sldMasterMk cId="3299562382" sldId="2147483821"/>
            <ac:picMk id="6" creationId="{0C2DD77F-C5EE-8D40-8BFC-7761FE7D5CBC}"/>
          </ac:picMkLst>
        </pc:picChg>
        <pc:picChg chg="add del mod">
          <ac:chgData name="Bianca Vos-Beckers" userId="767acb9b-f668-429f-b52e-bf151984a7b0" providerId="ADAL" clId="{C9F923CA-554A-6140-B6C5-1F031D73BFB9}" dt="2021-04-20T13:30:05.480" v="131" actId="478"/>
          <ac:picMkLst>
            <pc:docMk/>
            <pc:sldMasterMk cId="3299562382" sldId="2147483821"/>
            <ac:picMk id="12" creationId="{E3A7BF88-5FC4-264D-BF47-BAA701EDE041}"/>
          </ac:picMkLst>
        </pc:picChg>
        <pc:sldLayoutChg chg="addSp delSp modSp mod">
          <pc:chgData name="Bianca Vos-Beckers" userId="767acb9b-f668-429f-b52e-bf151984a7b0" providerId="ADAL" clId="{C9F923CA-554A-6140-B6C5-1F031D73BFB9}" dt="2021-04-14T10:23:59.924" v="129" actId="478"/>
          <pc:sldLayoutMkLst>
            <pc:docMk/>
            <pc:sldMasterMk cId="3299562382" sldId="2147483821"/>
            <pc:sldLayoutMk cId="4130621892" sldId="2147483823"/>
          </pc:sldLayoutMkLst>
          <pc:picChg chg="add del mod">
            <ac:chgData name="Bianca Vos-Beckers" userId="767acb9b-f668-429f-b52e-bf151984a7b0" providerId="ADAL" clId="{C9F923CA-554A-6140-B6C5-1F031D73BFB9}" dt="2021-04-14T10:17:45.653" v="90" actId="478"/>
            <ac:picMkLst>
              <pc:docMk/>
              <pc:sldMasterMk cId="3299562382" sldId="2147483821"/>
              <pc:sldLayoutMk cId="4130621892" sldId="2147483823"/>
              <ac:picMk id="6" creationId="{20EA8CD4-7937-6546-A5ED-A0A24D607872}"/>
            </ac:picMkLst>
          </pc:picChg>
          <pc:picChg chg="add del mod">
            <ac:chgData name="Bianca Vos-Beckers" userId="767acb9b-f668-429f-b52e-bf151984a7b0" providerId="ADAL" clId="{C9F923CA-554A-6140-B6C5-1F031D73BFB9}" dt="2021-04-14T10:23:59.924" v="129" actId="478"/>
            <ac:picMkLst>
              <pc:docMk/>
              <pc:sldMasterMk cId="3299562382" sldId="2147483821"/>
              <pc:sldLayoutMk cId="4130621892" sldId="2147483823"/>
              <ac:picMk id="9" creationId="{A5365078-E096-094D-B768-2826192EC4E5}"/>
            </ac:picMkLst>
          </pc:picChg>
        </pc:sldLayoutChg>
        <pc:sldLayoutChg chg="addSp modSp mod">
          <pc:chgData name="Bianca Vos-Beckers" userId="767acb9b-f668-429f-b52e-bf151984a7b0" providerId="ADAL" clId="{C9F923CA-554A-6140-B6C5-1F031D73BFB9}" dt="2021-04-14T10:21:21.496" v="110" actId="1076"/>
          <pc:sldLayoutMkLst>
            <pc:docMk/>
            <pc:sldMasterMk cId="3299562382" sldId="2147483821"/>
            <pc:sldLayoutMk cId="0" sldId="2147483832"/>
          </pc:sldLayoutMkLst>
          <pc:picChg chg="add mod">
            <ac:chgData name="Bianca Vos-Beckers" userId="767acb9b-f668-429f-b52e-bf151984a7b0" providerId="ADAL" clId="{C9F923CA-554A-6140-B6C5-1F031D73BFB9}" dt="2021-04-14T10:21:21.496" v="110" actId="1076"/>
            <ac:picMkLst>
              <pc:docMk/>
              <pc:sldMasterMk cId="3299562382" sldId="2147483821"/>
              <pc:sldLayoutMk cId="0" sldId="2147483832"/>
              <ac:picMk id="7" creationId="{DED6286A-AD5B-1843-B4C6-1CFC3880DD01}"/>
            </ac:picMkLst>
          </pc:picChg>
        </pc:sldLayoutChg>
        <pc:sldLayoutChg chg="addSp delSp modSp mod">
          <pc:chgData name="Bianca Vos-Beckers" userId="767acb9b-f668-429f-b52e-bf151984a7b0" providerId="ADAL" clId="{C9F923CA-554A-6140-B6C5-1F031D73BFB9}" dt="2021-04-20T13:30:12.408" v="132" actId="478"/>
          <pc:sldLayoutMkLst>
            <pc:docMk/>
            <pc:sldMasterMk cId="3299562382" sldId="2147483821"/>
            <pc:sldLayoutMk cId="0" sldId="2147483833"/>
          </pc:sldLayoutMkLst>
          <pc:picChg chg="add del mod">
            <ac:chgData name="Bianca Vos-Beckers" userId="767acb9b-f668-429f-b52e-bf151984a7b0" providerId="ADAL" clId="{C9F923CA-554A-6140-B6C5-1F031D73BFB9}" dt="2021-04-20T13:30:12.408" v="132" actId="478"/>
            <ac:picMkLst>
              <pc:docMk/>
              <pc:sldMasterMk cId="3299562382" sldId="2147483821"/>
              <pc:sldLayoutMk cId="0" sldId="2147483833"/>
              <ac:picMk id="10" creationId="{E5F83E8C-AD1A-1E48-8AB0-B63A80686551}"/>
            </ac:picMkLst>
          </pc:picChg>
        </pc:sldLayoutChg>
        <pc:sldLayoutChg chg="addSp delSp modSp mod">
          <pc:chgData name="Bianca Vos-Beckers" userId="767acb9b-f668-429f-b52e-bf151984a7b0" providerId="ADAL" clId="{C9F923CA-554A-6140-B6C5-1F031D73BFB9}" dt="2021-04-14T10:21:15.160" v="109" actId="1076"/>
          <pc:sldLayoutMkLst>
            <pc:docMk/>
            <pc:sldMasterMk cId="3299562382" sldId="2147483821"/>
            <pc:sldLayoutMk cId="0" sldId="2147483834"/>
          </pc:sldLayoutMkLst>
          <pc:picChg chg="add del mod">
            <ac:chgData name="Bianca Vos-Beckers" userId="767acb9b-f668-429f-b52e-bf151984a7b0" providerId="ADAL" clId="{C9F923CA-554A-6140-B6C5-1F031D73BFB9}" dt="2021-04-14T10:21:15.160" v="109" actId="1076"/>
            <ac:picMkLst>
              <pc:docMk/>
              <pc:sldMasterMk cId="3299562382" sldId="2147483821"/>
              <pc:sldLayoutMk cId="0" sldId="2147483834"/>
              <ac:picMk id="5" creationId="{A1D90496-495B-9D43-9D38-B12490378BC3}"/>
            </ac:picMkLst>
          </pc:picChg>
          <pc:picChg chg="add del mod">
            <ac:chgData name="Bianca Vos-Beckers" userId="767acb9b-f668-429f-b52e-bf151984a7b0" providerId="ADAL" clId="{C9F923CA-554A-6140-B6C5-1F031D73BFB9}" dt="2021-04-14T10:15:10.258" v="75" actId="478"/>
            <ac:picMkLst>
              <pc:docMk/>
              <pc:sldMasterMk cId="3299562382" sldId="2147483821"/>
              <pc:sldLayoutMk cId="0" sldId="2147483834"/>
              <ac:picMk id="7" creationId="{561BFD8D-6113-7D42-B82E-2B84851CCEBC}"/>
            </ac:picMkLst>
          </pc:picChg>
          <pc:picChg chg="add del mod">
            <ac:chgData name="Bianca Vos-Beckers" userId="767acb9b-f668-429f-b52e-bf151984a7b0" providerId="ADAL" clId="{C9F923CA-554A-6140-B6C5-1F031D73BFB9}" dt="2021-04-14T10:16:04.434" v="83" actId="478"/>
            <ac:picMkLst>
              <pc:docMk/>
              <pc:sldMasterMk cId="3299562382" sldId="2147483821"/>
              <pc:sldLayoutMk cId="0" sldId="2147483834"/>
              <ac:picMk id="8" creationId="{12B17BB8-D5D8-2549-98C6-A99206EA9669}"/>
            </ac:picMkLst>
          </pc:picChg>
        </pc:sldLayoutChg>
      </pc:sldMasterChg>
      <pc:sldMasterChg chg="addSp delSp modSp mod modSldLayout">
        <pc:chgData name="Bianca Vos-Beckers" userId="767acb9b-f668-429f-b52e-bf151984a7b0" providerId="ADAL" clId="{C9F923CA-554A-6140-B6C5-1F031D73BFB9}" dt="2021-04-28T09:31:12.165" v="195" actId="790"/>
        <pc:sldMasterMkLst>
          <pc:docMk/>
          <pc:sldMasterMk cId="3137872258" sldId="2147483874"/>
        </pc:sldMasterMkLst>
        <pc:spChg chg="mod">
          <ac:chgData name="Bianca Vos-Beckers" userId="767acb9b-f668-429f-b52e-bf151984a7b0" providerId="ADAL" clId="{C9F923CA-554A-6140-B6C5-1F031D73BFB9}" dt="2021-04-28T09:28:51.755" v="159" actId="790"/>
          <ac:spMkLst>
            <pc:docMk/>
            <pc:sldMasterMk cId="3137872258" sldId="2147483874"/>
            <ac:spMk id="2" creationId="{00000000-0000-0000-0000-000000000000}"/>
          </ac:spMkLst>
        </pc:spChg>
        <pc:spChg chg="mod">
          <ac:chgData name="Bianca Vos-Beckers" userId="767acb9b-f668-429f-b52e-bf151984a7b0" providerId="ADAL" clId="{C9F923CA-554A-6140-B6C5-1F031D73BFB9}" dt="2021-04-28T09:28:59.130" v="160" actId="790"/>
          <ac:spMkLst>
            <pc:docMk/>
            <pc:sldMasterMk cId="3137872258" sldId="2147483874"/>
            <ac:spMk id="3" creationId="{00000000-0000-0000-0000-000000000000}"/>
          </ac:spMkLst>
        </pc:spChg>
        <pc:picChg chg="add mod">
          <ac:chgData name="Bianca Vos-Beckers" userId="767acb9b-f668-429f-b52e-bf151984a7b0" providerId="ADAL" clId="{C9F923CA-554A-6140-B6C5-1F031D73BFB9}" dt="2021-04-14T09:56:28.269" v="3" actId="167"/>
          <ac:picMkLst>
            <pc:docMk/>
            <pc:sldMasterMk cId="3137872258" sldId="2147483874"/>
            <ac:picMk id="7" creationId="{4AEB3E65-D2B2-6444-B182-478532C39F49}"/>
          </ac:picMkLst>
        </pc:picChg>
        <pc:picChg chg="add del mod">
          <ac:chgData name="Bianca Vos-Beckers" userId="767acb9b-f668-429f-b52e-bf151984a7b0" providerId="ADAL" clId="{C9F923CA-554A-6140-B6C5-1F031D73BFB9}" dt="2021-04-20T13:30:21.833" v="133" actId="478"/>
          <ac:picMkLst>
            <pc:docMk/>
            <pc:sldMasterMk cId="3137872258" sldId="2147483874"/>
            <ac:picMk id="8" creationId="{7BD19CC6-5AAA-3B41-8666-1FE2E2B45A72}"/>
          </ac:picMkLst>
        </pc:picChg>
        <pc:picChg chg="del">
          <ac:chgData name="Bianca Vos-Beckers" userId="767acb9b-f668-429f-b52e-bf151984a7b0" providerId="ADAL" clId="{C9F923CA-554A-6140-B6C5-1F031D73BFB9}" dt="2021-04-14T09:56:18.888" v="0" actId="478"/>
          <ac:picMkLst>
            <pc:docMk/>
            <pc:sldMasterMk cId="3137872258" sldId="2147483874"/>
            <ac:picMk id="9" creationId="{EBF4E01A-DE5C-8844-9077-C8295A69C292}"/>
          </ac:picMkLst>
        </pc:picChg>
        <pc:sldLayoutChg chg="addSp delSp modSp mod">
          <pc:chgData name="Bianca Vos-Beckers" userId="767acb9b-f668-429f-b52e-bf151984a7b0" providerId="ADAL" clId="{C9F923CA-554A-6140-B6C5-1F031D73BFB9}" dt="2021-04-28T09:29:18.595" v="162" actId="790"/>
          <pc:sldLayoutMkLst>
            <pc:docMk/>
            <pc:sldMasterMk cId="3137872258" sldId="2147483874"/>
            <pc:sldLayoutMk cId="2349439488" sldId="2147483878"/>
          </pc:sldLayoutMkLst>
          <pc:spChg chg="mod">
            <ac:chgData name="Bianca Vos-Beckers" userId="767acb9b-f668-429f-b52e-bf151984a7b0" providerId="ADAL" clId="{C9F923CA-554A-6140-B6C5-1F031D73BFB9}" dt="2021-04-28T09:29:10.043" v="161" actId="790"/>
            <ac:spMkLst>
              <pc:docMk/>
              <pc:sldMasterMk cId="3137872258" sldId="2147483874"/>
              <pc:sldLayoutMk cId="2349439488" sldId="2147483878"/>
              <ac:spMk id="2" creationId="{00000000-0000-0000-0000-000000000000}"/>
            </ac:spMkLst>
          </pc:spChg>
          <pc:spChg chg="add del mod">
            <ac:chgData name="Bianca Vos-Beckers" userId="767acb9b-f668-429f-b52e-bf151984a7b0" providerId="ADAL" clId="{C9F923CA-554A-6140-B6C5-1F031D73BFB9}" dt="2021-04-14T10:20:10.694" v="101"/>
            <ac:spMkLst>
              <pc:docMk/>
              <pc:sldMasterMk cId="3137872258" sldId="2147483874"/>
              <pc:sldLayoutMk cId="2349439488" sldId="2147483878"/>
              <ac:spMk id="4" creationId="{3598A712-C4C5-014C-B614-B8548033764D}"/>
            </ac:spMkLst>
          </pc:spChg>
          <pc:spChg chg="mod">
            <ac:chgData name="Bianca Vos-Beckers" userId="767acb9b-f668-429f-b52e-bf151984a7b0" providerId="ADAL" clId="{C9F923CA-554A-6140-B6C5-1F031D73BFB9}" dt="2021-04-28T09:29:18.595" v="162" actId="790"/>
            <ac:spMkLst>
              <pc:docMk/>
              <pc:sldMasterMk cId="3137872258" sldId="2147483874"/>
              <pc:sldLayoutMk cId="2349439488" sldId="2147483878"/>
              <ac:spMk id="12" creationId="{00000000-0000-0000-0000-000000000000}"/>
            </ac:spMkLst>
          </pc:spChg>
          <pc:picChg chg="del">
            <ac:chgData name="Bianca Vos-Beckers" userId="767acb9b-f668-429f-b52e-bf151984a7b0" providerId="ADAL" clId="{C9F923CA-554A-6140-B6C5-1F031D73BFB9}" dt="2021-04-14T09:56:41.756" v="4" actId="478"/>
            <ac:picMkLst>
              <pc:docMk/>
              <pc:sldMasterMk cId="3137872258" sldId="2147483874"/>
              <pc:sldLayoutMk cId="2349439488" sldId="2147483878"/>
              <ac:picMk id="3" creationId="{00000000-0000-0000-0000-000000000000}"/>
            </ac:picMkLst>
          </pc:picChg>
          <pc:picChg chg="add mod">
            <ac:chgData name="Bianca Vos-Beckers" userId="767acb9b-f668-429f-b52e-bf151984a7b0" providerId="ADAL" clId="{C9F923CA-554A-6140-B6C5-1F031D73BFB9}" dt="2021-04-14T09:56:53.669" v="6" actId="167"/>
            <ac:picMkLst>
              <pc:docMk/>
              <pc:sldMasterMk cId="3137872258" sldId="2147483874"/>
              <pc:sldLayoutMk cId="2349439488" sldId="2147483878"/>
              <ac:picMk id="7" creationId="{EEDACCDD-5E3E-A644-A811-02C0CED4E919}"/>
            </ac:picMkLst>
          </pc:picChg>
          <pc:picChg chg="add del mod">
            <ac:chgData name="Bianca Vos-Beckers" userId="767acb9b-f668-429f-b52e-bf151984a7b0" providerId="ADAL" clId="{C9F923CA-554A-6140-B6C5-1F031D73BFB9}" dt="2021-04-14T10:20:07.031" v="99" actId="478"/>
            <ac:picMkLst>
              <pc:docMk/>
              <pc:sldMasterMk cId="3137872258" sldId="2147483874"/>
              <pc:sldLayoutMk cId="2349439488" sldId="2147483878"/>
              <ac:picMk id="8" creationId="{F834397D-9EFB-3B4B-A3E5-F2D5A9CD0941}"/>
            </ac:picMkLst>
          </pc:picChg>
          <pc:picChg chg="add del mod">
            <ac:chgData name="Bianca Vos-Beckers" userId="767acb9b-f668-429f-b52e-bf151984a7b0" providerId="ADAL" clId="{C9F923CA-554A-6140-B6C5-1F031D73BFB9}" dt="2021-04-14T10:22:27.002" v="117" actId="478"/>
            <ac:picMkLst>
              <pc:docMk/>
              <pc:sldMasterMk cId="3137872258" sldId="2147483874"/>
              <pc:sldLayoutMk cId="2349439488" sldId="2147483878"/>
              <ac:picMk id="11" creationId="{BBECDBF0-33E8-104C-B289-B8E2DB026506}"/>
            </ac:picMkLst>
          </pc:picChg>
          <pc:picChg chg="add mod">
            <ac:chgData name="Bianca Vos-Beckers" userId="767acb9b-f668-429f-b52e-bf151984a7b0" providerId="ADAL" clId="{C9F923CA-554A-6140-B6C5-1F031D73BFB9}" dt="2021-04-14T10:22:27.789" v="118"/>
            <ac:picMkLst>
              <pc:docMk/>
              <pc:sldMasterMk cId="3137872258" sldId="2147483874"/>
              <pc:sldLayoutMk cId="2349439488" sldId="2147483878"/>
              <ac:picMk id="13" creationId="{C28C75DE-56DA-8842-AABC-04D2B5B44451}"/>
            </ac:picMkLst>
          </pc:picChg>
        </pc:sldLayoutChg>
        <pc:sldLayoutChg chg="addSp delSp modSp mod">
          <pc:chgData name="Bianca Vos-Beckers" userId="767acb9b-f668-429f-b52e-bf151984a7b0" providerId="ADAL" clId="{C9F923CA-554A-6140-B6C5-1F031D73BFB9}" dt="2021-04-28T09:29:34.604" v="164" actId="790"/>
          <pc:sldLayoutMkLst>
            <pc:docMk/>
            <pc:sldMasterMk cId="3137872258" sldId="2147483874"/>
            <pc:sldLayoutMk cId="4289389173" sldId="2147483879"/>
          </pc:sldLayoutMkLst>
          <pc:spChg chg="mod">
            <ac:chgData name="Bianca Vos-Beckers" userId="767acb9b-f668-429f-b52e-bf151984a7b0" providerId="ADAL" clId="{C9F923CA-554A-6140-B6C5-1F031D73BFB9}" dt="2021-04-28T09:29:28.003" v="163" actId="790"/>
            <ac:spMkLst>
              <pc:docMk/>
              <pc:sldMasterMk cId="3137872258" sldId="2147483874"/>
              <pc:sldLayoutMk cId="4289389173" sldId="2147483879"/>
              <ac:spMk id="2" creationId="{00000000-0000-0000-0000-000000000000}"/>
            </ac:spMkLst>
          </pc:spChg>
          <pc:spChg chg="mod">
            <ac:chgData name="Bianca Vos-Beckers" userId="767acb9b-f668-429f-b52e-bf151984a7b0" providerId="ADAL" clId="{C9F923CA-554A-6140-B6C5-1F031D73BFB9}" dt="2021-04-28T09:29:34.604" v="164" actId="790"/>
            <ac:spMkLst>
              <pc:docMk/>
              <pc:sldMasterMk cId="3137872258" sldId="2147483874"/>
              <pc:sldLayoutMk cId="4289389173" sldId="2147483879"/>
              <ac:spMk id="12" creationId="{00000000-0000-0000-0000-000000000000}"/>
            </ac:spMkLst>
          </pc:spChg>
          <pc:picChg chg="del">
            <ac:chgData name="Bianca Vos-Beckers" userId="767acb9b-f668-429f-b52e-bf151984a7b0" providerId="ADAL" clId="{C9F923CA-554A-6140-B6C5-1F031D73BFB9}" dt="2021-04-14T09:57:09.060" v="7" actId="478"/>
            <ac:picMkLst>
              <pc:docMk/>
              <pc:sldMasterMk cId="3137872258" sldId="2147483874"/>
              <pc:sldLayoutMk cId="4289389173" sldId="2147483879"/>
              <ac:picMk id="3" creationId="{00000000-0000-0000-0000-000000000000}"/>
            </ac:picMkLst>
          </pc:picChg>
          <pc:picChg chg="add mod">
            <ac:chgData name="Bianca Vos-Beckers" userId="767acb9b-f668-429f-b52e-bf151984a7b0" providerId="ADAL" clId="{C9F923CA-554A-6140-B6C5-1F031D73BFB9}" dt="2021-04-14T09:57:14.645" v="9" actId="167"/>
            <ac:picMkLst>
              <pc:docMk/>
              <pc:sldMasterMk cId="3137872258" sldId="2147483874"/>
              <pc:sldLayoutMk cId="4289389173" sldId="2147483879"/>
              <ac:picMk id="7" creationId="{8AED3162-7829-2440-9FA3-632452E379C5}"/>
            </ac:picMkLst>
          </pc:picChg>
          <pc:picChg chg="add mod">
            <ac:chgData name="Bianca Vos-Beckers" userId="767acb9b-f668-429f-b52e-bf151984a7b0" providerId="ADAL" clId="{C9F923CA-554A-6140-B6C5-1F031D73BFB9}" dt="2021-04-14T10:22:15.070" v="116"/>
            <ac:picMkLst>
              <pc:docMk/>
              <pc:sldMasterMk cId="3137872258" sldId="2147483874"/>
              <pc:sldLayoutMk cId="4289389173" sldId="2147483879"/>
              <ac:picMk id="8" creationId="{FABE331B-80A6-824D-BCC6-2ED225EEE565}"/>
            </ac:picMkLst>
          </pc:picChg>
        </pc:sldLayoutChg>
        <pc:sldLayoutChg chg="addSp delSp modSp mod">
          <pc:chgData name="Bianca Vos-Beckers" userId="767acb9b-f668-429f-b52e-bf151984a7b0" providerId="ADAL" clId="{C9F923CA-554A-6140-B6C5-1F031D73BFB9}" dt="2021-04-28T09:29:58.813" v="166" actId="790"/>
          <pc:sldLayoutMkLst>
            <pc:docMk/>
            <pc:sldMasterMk cId="3137872258" sldId="2147483874"/>
            <pc:sldLayoutMk cId="2497994957" sldId="2147483880"/>
          </pc:sldLayoutMkLst>
          <pc:spChg chg="add del mod">
            <ac:chgData name="Bianca Vos-Beckers" userId="767acb9b-f668-429f-b52e-bf151984a7b0" providerId="ADAL" clId="{C9F923CA-554A-6140-B6C5-1F031D73BFB9}" dt="2021-04-14T10:21:53.560" v="114"/>
            <ac:spMkLst>
              <pc:docMk/>
              <pc:sldMasterMk cId="3137872258" sldId="2147483874"/>
              <pc:sldLayoutMk cId="2497994957" sldId="2147483880"/>
              <ac:spMk id="2" creationId="{4CA023E1-F283-F641-86F6-90CDAFA7CAF1}"/>
            </ac:spMkLst>
          </pc:spChg>
          <pc:spChg chg="mod">
            <ac:chgData name="Bianca Vos-Beckers" userId="767acb9b-f668-429f-b52e-bf151984a7b0" providerId="ADAL" clId="{C9F923CA-554A-6140-B6C5-1F031D73BFB9}" dt="2021-04-28T09:29:51.899" v="165" actId="790"/>
            <ac:spMkLst>
              <pc:docMk/>
              <pc:sldMasterMk cId="3137872258" sldId="2147483874"/>
              <pc:sldLayoutMk cId="2497994957" sldId="2147483880"/>
              <ac:spMk id="13" creationId="{00000000-0000-0000-0000-000000000000}"/>
            </ac:spMkLst>
          </pc:spChg>
          <pc:spChg chg="mod">
            <ac:chgData name="Bianca Vos-Beckers" userId="767acb9b-f668-429f-b52e-bf151984a7b0" providerId="ADAL" clId="{C9F923CA-554A-6140-B6C5-1F031D73BFB9}" dt="2021-04-28T09:29:58.813" v="166" actId="790"/>
            <ac:spMkLst>
              <pc:docMk/>
              <pc:sldMasterMk cId="3137872258" sldId="2147483874"/>
              <pc:sldLayoutMk cId="2497994957" sldId="2147483880"/>
              <ac:spMk id="14" creationId="{00000000-0000-0000-0000-000000000000}"/>
            </ac:spMkLst>
          </pc:spChg>
          <pc:picChg chg="del">
            <ac:chgData name="Bianca Vos-Beckers" userId="767acb9b-f668-429f-b52e-bf151984a7b0" providerId="ADAL" clId="{C9F923CA-554A-6140-B6C5-1F031D73BFB9}" dt="2021-04-14T09:57:24.253" v="10" actId="478"/>
            <ac:picMkLst>
              <pc:docMk/>
              <pc:sldMasterMk cId="3137872258" sldId="2147483874"/>
              <pc:sldLayoutMk cId="2497994957" sldId="2147483880"/>
              <ac:picMk id="7" creationId="{00000000-0000-0000-0000-000000000000}"/>
            </ac:picMkLst>
          </pc:picChg>
          <pc:picChg chg="add mod">
            <ac:chgData name="Bianca Vos-Beckers" userId="767acb9b-f668-429f-b52e-bf151984a7b0" providerId="ADAL" clId="{C9F923CA-554A-6140-B6C5-1F031D73BFB9}" dt="2021-04-14T09:57:30.078" v="12" actId="167"/>
            <ac:picMkLst>
              <pc:docMk/>
              <pc:sldMasterMk cId="3137872258" sldId="2147483874"/>
              <pc:sldLayoutMk cId="2497994957" sldId="2147483880"/>
              <ac:picMk id="10" creationId="{3BC9E771-D0D3-7F41-94FA-668DF72930C2}"/>
            </ac:picMkLst>
          </pc:picChg>
          <pc:picChg chg="add del mod">
            <ac:chgData name="Bianca Vos-Beckers" userId="767acb9b-f668-429f-b52e-bf151984a7b0" providerId="ADAL" clId="{C9F923CA-554A-6140-B6C5-1F031D73BFB9}" dt="2021-04-14T10:21:49.729" v="112" actId="478"/>
            <ac:picMkLst>
              <pc:docMk/>
              <pc:sldMasterMk cId="3137872258" sldId="2147483874"/>
              <pc:sldLayoutMk cId="2497994957" sldId="2147483880"/>
              <ac:picMk id="11" creationId="{67AC090D-D78A-BB4D-914A-D9CD614E954F}"/>
            </ac:picMkLst>
          </pc:picChg>
          <pc:picChg chg="add del mod">
            <ac:chgData name="Bianca Vos-Beckers" userId="767acb9b-f668-429f-b52e-bf151984a7b0" providerId="ADAL" clId="{C9F923CA-554A-6140-B6C5-1F031D73BFB9}" dt="2021-04-20T13:30:26.233" v="134" actId="478"/>
            <ac:picMkLst>
              <pc:docMk/>
              <pc:sldMasterMk cId="3137872258" sldId="2147483874"/>
              <pc:sldLayoutMk cId="2497994957" sldId="2147483880"/>
              <ac:picMk id="12" creationId="{BD8CB5F2-B1FC-1D49-8670-659D2C43712C}"/>
            </ac:picMkLst>
          </pc:picChg>
        </pc:sldLayoutChg>
        <pc:sldLayoutChg chg="modSp mod">
          <pc:chgData name="Bianca Vos-Beckers" userId="767acb9b-f668-429f-b52e-bf151984a7b0" providerId="ADAL" clId="{C9F923CA-554A-6140-B6C5-1F031D73BFB9}" dt="2021-04-28T09:30:18.645" v="168" actId="790"/>
          <pc:sldLayoutMkLst>
            <pc:docMk/>
            <pc:sldMasterMk cId="3137872258" sldId="2147483874"/>
            <pc:sldLayoutMk cId="975141007" sldId="2147483881"/>
          </pc:sldLayoutMkLst>
          <pc:spChg chg="mod">
            <ac:chgData name="Bianca Vos-Beckers" userId="767acb9b-f668-429f-b52e-bf151984a7b0" providerId="ADAL" clId="{C9F923CA-554A-6140-B6C5-1F031D73BFB9}" dt="2021-04-28T09:30:18.645" v="168" actId="790"/>
            <ac:spMkLst>
              <pc:docMk/>
              <pc:sldMasterMk cId="3137872258" sldId="2147483874"/>
              <pc:sldLayoutMk cId="975141007" sldId="2147483881"/>
              <ac:spMk id="3" creationId="{00000000-0000-0000-0000-000000000000}"/>
            </ac:spMkLst>
          </pc:spChg>
          <pc:spChg chg="mod">
            <ac:chgData name="Bianca Vos-Beckers" userId="767acb9b-f668-429f-b52e-bf151984a7b0" providerId="ADAL" clId="{C9F923CA-554A-6140-B6C5-1F031D73BFB9}" dt="2021-04-28T09:30:10.252" v="167" actId="790"/>
            <ac:spMkLst>
              <pc:docMk/>
              <pc:sldMasterMk cId="3137872258" sldId="2147483874"/>
              <pc:sldLayoutMk cId="975141007" sldId="2147483881"/>
              <ac:spMk id="4" creationId="{E2EE66E6-DAAA-514E-8E4A-56C847E2AF07}"/>
            </ac:spMkLst>
          </pc:spChg>
        </pc:sldLayoutChg>
        <pc:sldLayoutChg chg="modSp mod">
          <pc:chgData name="Bianca Vos-Beckers" userId="767acb9b-f668-429f-b52e-bf151984a7b0" providerId="ADAL" clId="{C9F923CA-554A-6140-B6C5-1F031D73BFB9}" dt="2021-04-28T09:30:50.262" v="192" actId="790"/>
          <pc:sldLayoutMkLst>
            <pc:docMk/>
            <pc:sldMasterMk cId="3137872258" sldId="2147483874"/>
            <pc:sldLayoutMk cId="2023783807" sldId="2147483882"/>
          </pc:sldLayoutMkLst>
          <pc:spChg chg="mod">
            <ac:chgData name="Bianca Vos-Beckers" userId="767acb9b-f668-429f-b52e-bf151984a7b0" providerId="ADAL" clId="{C9F923CA-554A-6140-B6C5-1F031D73BFB9}" dt="2021-04-28T09:30:35.164" v="190" actId="790"/>
            <ac:spMkLst>
              <pc:docMk/>
              <pc:sldMasterMk cId="3137872258" sldId="2147483874"/>
              <pc:sldLayoutMk cId="2023783807" sldId="2147483882"/>
              <ac:spMk id="2" creationId="{00000000-0000-0000-0000-000000000000}"/>
            </ac:spMkLst>
          </pc:spChg>
          <pc:spChg chg="mod">
            <ac:chgData name="Bianca Vos-Beckers" userId="767acb9b-f668-429f-b52e-bf151984a7b0" providerId="ADAL" clId="{C9F923CA-554A-6140-B6C5-1F031D73BFB9}" dt="2021-04-28T09:30:43.462" v="191" actId="790"/>
            <ac:spMkLst>
              <pc:docMk/>
              <pc:sldMasterMk cId="3137872258" sldId="2147483874"/>
              <pc:sldLayoutMk cId="2023783807" sldId="2147483882"/>
              <ac:spMk id="3" creationId="{00000000-0000-0000-0000-000000000000}"/>
            </ac:spMkLst>
          </pc:spChg>
          <pc:spChg chg="mod">
            <ac:chgData name="Bianca Vos-Beckers" userId="767acb9b-f668-429f-b52e-bf151984a7b0" providerId="ADAL" clId="{C9F923CA-554A-6140-B6C5-1F031D73BFB9}" dt="2021-04-28T09:30:50.262" v="192" actId="790"/>
            <ac:spMkLst>
              <pc:docMk/>
              <pc:sldMasterMk cId="3137872258" sldId="2147483874"/>
              <pc:sldLayoutMk cId="2023783807" sldId="2147483882"/>
              <ac:spMk id="4" creationId="{00000000-0000-0000-0000-000000000000}"/>
            </ac:spMkLst>
          </pc:spChg>
        </pc:sldLayoutChg>
        <pc:sldLayoutChg chg="modSp mod">
          <pc:chgData name="Bianca Vos-Beckers" userId="767acb9b-f668-429f-b52e-bf151984a7b0" providerId="ADAL" clId="{C9F923CA-554A-6140-B6C5-1F031D73BFB9}" dt="2021-04-28T09:31:12.165" v="195" actId="790"/>
          <pc:sldLayoutMkLst>
            <pc:docMk/>
            <pc:sldMasterMk cId="3137872258" sldId="2147483874"/>
            <pc:sldLayoutMk cId="2366709362" sldId="2147483883"/>
          </pc:sldLayoutMkLst>
          <pc:spChg chg="mod">
            <ac:chgData name="Bianca Vos-Beckers" userId="767acb9b-f668-429f-b52e-bf151984a7b0" providerId="ADAL" clId="{C9F923CA-554A-6140-B6C5-1F031D73BFB9}" dt="2021-04-28T09:31:05.269" v="194" actId="790"/>
            <ac:spMkLst>
              <pc:docMk/>
              <pc:sldMasterMk cId="3137872258" sldId="2147483874"/>
              <pc:sldLayoutMk cId="2366709362" sldId="2147483883"/>
              <ac:spMk id="2" creationId="{00000000-0000-0000-0000-000000000000}"/>
            </ac:spMkLst>
          </pc:spChg>
          <pc:spChg chg="mod">
            <ac:chgData name="Bianca Vos-Beckers" userId="767acb9b-f668-429f-b52e-bf151984a7b0" providerId="ADAL" clId="{C9F923CA-554A-6140-B6C5-1F031D73BFB9}" dt="2021-04-28T09:30:58.821" v="193" actId="790"/>
            <ac:spMkLst>
              <pc:docMk/>
              <pc:sldMasterMk cId="3137872258" sldId="2147483874"/>
              <pc:sldLayoutMk cId="2366709362" sldId="2147483883"/>
              <ac:spMk id="3" creationId="{00000000-0000-0000-0000-000000000000}"/>
            </ac:spMkLst>
          </pc:spChg>
          <pc:spChg chg="mod">
            <ac:chgData name="Bianca Vos-Beckers" userId="767acb9b-f668-429f-b52e-bf151984a7b0" providerId="ADAL" clId="{C9F923CA-554A-6140-B6C5-1F031D73BFB9}" dt="2021-04-28T09:31:12.165" v="195" actId="790"/>
            <ac:spMkLst>
              <pc:docMk/>
              <pc:sldMasterMk cId="3137872258" sldId="2147483874"/>
              <pc:sldLayoutMk cId="2366709362" sldId="2147483883"/>
              <ac:spMk id="4" creationId="{00000000-0000-0000-0000-000000000000}"/>
            </ac:spMkLst>
          </pc:spChg>
        </pc:sldLayoutChg>
      </pc:sldMasterChg>
    </pc:docChg>
  </pc:docChgLst>
  <pc:docChgLst>
    <pc:chgData name="Bianca Vos-Beckers" userId="767acb9b-f668-429f-b52e-bf151984a7b0" providerId="ADAL" clId="{905B3D0A-31F7-9545-A6CC-D16C99009A80}"/>
    <pc:docChg chg="modSld">
      <pc:chgData name="Bianca Vos-Beckers" userId="767acb9b-f668-429f-b52e-bf151984a7b0" providerId="ADAL" clId="{905B3D0A-31F7-9545-A6CC-D16C99009A80}" dt="2021-03-25T10:58:07.683" v="0"/>
      <pc:docMkLst>
        <pc:docMk/>
      </pc:docMkLst>
      <pc:sldChg chg="modSp">
        <pc:chgData name="Bianca Vos-Beckers" userId="767acb9b-f668-429f-b52e-bf151984a7b0" providerId="ADAL" clId="{905B3D0A-31F7-9545-A6CC-D16C99009A80}" dt="2021-03-25T10:58:07.683" v="0"/>
        <pc:sldMkLst>
          <pc:docMk/>
          <pc:sldMk cId="1489536919" sldId="261"/>
        </pc:sldMkLst>
        <pc:spChg chg="mod">
          <ac:chgData name="Bianca Vos-Beckers" userId="767acb9b-f668-429f-b52e-bf151984a7b0" providerId="ADAL" clId="{905B3D0A-31F7-9545-A6CC-D16C99009A80}" dt="2021-03-25T10:58:07.683" v="0"/>
          <ac:spMkLst>
            <pc:docMk/>
            <pc:sldMk cId="1489536919" sldId="261"/>
            <ac:spMk id="4" creationId="{78E33FE8-CD88-324D-9EA4-10607F20531E}"/>
          </ac:spMkLst>
        </pc:spChg>
        <pc:spChg chg="mod">
          <ac:chgData name="Bianca Vos-Beckers" userId="767acb9b-f668-429f-b52e-bf151984a7b0" providerId="ADAL" clId="{905B3D0A-31F7-9545-A6CC-D16C99009A80}" dt="2021-03-25T10:58:07.683" v="0"/>
          <ac:spMkLst>
            <pc:docMk/>
            <pc:sldMk cId="1489536919" sldId="261"/>
            <ac:spMk id="5" creationId="{CD658550-F646-574F-8B3E-843B7E5018A7}"/>
          </ac:spMkLst>
        </pc:spChg>
      </pc:sldChg>
      <pc:sldChg chg="modSp">
        <pc:chgData name="Bianca Vos-Beckers" userId="767acb9b-f668-429f-b52e-bf151984a7b0" providerId="ADAL" clId="{905B3D0A-31F7-9545-A6CC-D16C99009A80}" dt="2021-03-25T10:58:07.683" v="0"/>
        <pc:sldMkLst>
          <pc:docMk/>
          <pc:sldMk cId="1430124554" sldId="262"/>
        </pc:sldMkLst>
        <pc:spChg chg="mod">
          <ac:chgData name="Bianca Vos-Beckers" userId="767acb9b-f668-429f-b52e-bf151984a7b0" providerId="ADAL" clId="{905B3D0A-31F7-9545-A6CC-D16C99009A80}" dt="2021-03-25T10:58:07.683" v="0"/>
          <ac:spMkLst>
            <pc:docMk/>
            <pc:sldMk cId="1430124554" sldId="262"/>
            <ac:spMk id="2" creationId="{00000000-0000-0000-0000-000000000000}"/>
          </ac:spMkLst>
        </pc:spChg>
        <pc:spChg chg="mod">
          <ac:chgData name="Bianca Vos-Beckers" userId="767acb9b-f668-429f-b52e-bf151984a7b0" providerId="ADAL" clId="{905B3D0A-31F7-9545-A6CC-D16C99009A80}" dt="2021-03-25T10:58:07.683" v="0"/>
          <ac:spMkLst>
            <pc:docMk/>
            <pc:sldMk cId="1430124554" sldId="262"/>
            <ac:spMk id="3" creationId="{00000000-0000-0000-0000-000000000000}"/>
          </ac:spMkLst>
        </pc:spChg>
      </pc:sldChg>
      <pc:sldChg chg="modSp">
        <pc:chgData name="Bianca Vos-Beckers" userId="767acb9b-f668-429f-b52e-bf151984a7b0" providerId="ADAL" clId="{905B3D0A-31F7-9545-A6CC-D16C99009A80}" dt="2021-03-25T10:58:07.683" v="0"/>
        <pc:sldMkLst>
          <pc:docMk/>
          <pc:sldMk cId="1710414917" sldId="267"/>
        </pc:sldMkLst>
        <pc:spChg chg="mod">
          <ac:chgData name="Bianca Vos-Beckers" userId="767acb9b-f668-429f-b52e-bf151984a7b0" providerId="ADAL" clId="{905B3D0A-31F7-9545-A6CC-D16C99009A80}" dt="2021-03-25T10:58:07.683" v="0"/>
          <ac:spMkLst>
            <pc:docMk/>
            <pc:sldMk cId="1710414917" sldId="267"/>
            <ac:spMk id="4" creationId="{403F21D6-3474-1A4F-BCB8-831DFBCB4E73}"/>
          </ac:spMkLst>
        </pc:spChg>
        <pc:spChg chg="mod">
          <ac:chgData name="Bianca Vos-Beckers" userId="767acb9b-f668-429f-b52e-bf151984a7b0" providerId="ADAL" clId="{905B3D0A-31F7-9545-A6CC-D16C99009A80}" dt="2021-03-25T10:58:07.683" v="0"/>
          <ac:spMkLst>
            <pc:docMk/>
            <pc:sldMk cId="1710414917" sldId="267"/>
            <ac:spMk id="5" creationId="{3FF0CEC8-CBEF-8645-A98A-B01439FB2F4F}"/>
          </ac:spMkLst>
        </pc:spChg>
      </pc:sldChg>
      <pc:sldChg chg="modSp">
        <pc:chgData name="Bianca Vos-Beckers" userId="767acb9b-f668-429f-b52e-bf151984a7b0" providerId="ADAL" clId="{905B3D0A-31F7-9545-A6CC-D16C99009A80}" dt="2021-03-25T10:58:07.683" v="0"/>
        <pc:sldMkLst>
          <pc:docMk/>
          <pc:sldMk cId="844004442" sldId="289"/>
        </pc:sldMkLst>
        <pc:spChg chg="mod">
          <ac:chgData name="Bianca Vos-Beckers" userId="767acb9b-f668-429f-b52e-bf151984a7b0" providerId="ADAL" clId="{905B3D0A-31F7-9545-A6CC-D16C99009A80}" dt="2021-03-25T10:58:07.683" v="0"/>
          <ac:spMkLst>
            <pc:docMk/>
            <pc:sldMk cId="844004442" sldId="289"/>
            <ac:spMk id="2" creationId="{91E0B343-FC4C-094E-B840-23E7A82FB44F}"/>
          </ac:spMkLst>
        </pc:spChg>
        <pc:spChg chg="mod">
          <ac:chgData name="Bianca Vos-Beckers" userId="767acb9b-f668-429f-b52e-bf151984a7b0" providerId="ADAL" clId="{905B3D0A-31F7-9545-A6CC-D16C99009A80}" dt="2021-03-25T10:58:07.683" v="0"/>
          <ac:spMkLst>
            <pc:docMk/>
            <pc:sldMk cId="844004442" sldId="289"/>
            <ac:spMk id="3" creationId="{F6273C50-9626-1043-97F4-B07B71392DB5}"/>
          </ac:spMkLst>
        </pc:spChg>
      </pc:sldChg>
      <pc:sldChg chg="modSp">
        <pc:chgData name="Bianca Vos-Beckers" userId="767acb9b-f668-429f-b52e-bf151984a7b0" providerId="ADAL" clId="{905B3D0A-31F7-9545-A6CC-D16C99009A80}" dt="2021-03-25T10:58:07.683" v="0"/>
        <pc:sldMkLst>
          <pc:docMk/>
          <pc:sldMk cId="4114873052" sldId="290"/>
        </pc:sldMkLst>
        <pc:spChg chg="mod">
          <ac:chgData name="Bianca Vos-Beckers" userId="767acb9b-f668-429f-b52e-bf151984a7b0" providerId="ADAL" clId="{905B3D0A-31F7-9545-A6CC-D16C99009A80}" dt="2021-03-25T10:58:07.683" v="0"/>
          <ac:spMkLst>
            <pc:docMk/>
            <pc:sldMk cId="4114873052" sldId="290"/>
            <ac:spMk id="2" creationId="{FCCA9C1A-ECCE-5B4F-A1A9-BDDCFBFD60C7}"/>
          </ac:spMkLst>
        </pc:spChg>
        <pc:spChg chg="mod">
          <ac:chgData name="Bianca Vos-Beckers" userId="767acb9b-f668-429f-b52e-bf151984a7b0" providerId="ADAL" clId="{905B3D0A-31F7-9545-A6CC-D16C99009A80}" dt="2021-03-25T10:58:07.683" v="0"/>
          <ac:spMkLst>
            <pc:docMk/>
            <pc:sldMk cId="4114873052" sldId="290"/>
            <ac:spMk id="3" creationId="{47382CCD-C2CD-924F-93A8-5B8689EA7CBB}"/>
          </ac:spMkLst>
        </pc:spChg>
        <pc:spChg chg="mod">
          <ac:chgData name="Bianca Vos-Beckers" userId="767acb9b-f668-429f-b52e-bf151984a7b0" providerId="ADAL" clId="{905B3D0A-31F7-9545-A6CC-D16C99009A80}" dt="2021-03-25T10:58:07.683" v="0"/>
          <ac:spMkLst>
            <pc:docMk/>
            <pc:sldMk cId="4114873052" sldId="290"/>
            <ac:spMk id="4" creationId="{CB4368C1-D066-CF43-986D-70901FF5EE2B}"/>
          </ac:spMkLst>
        </pc:spChg>
      </pc:sldChg>
      <pc:sldChg chg="modSp">
        <pc:chgData name="Bianca Vos-Beckers" userId="767acb9b-f668-429f-b52e-bf151984a7b0" providerId="ADAL" clId="{905B3D0A-31F7-9545-A6CC-D16C99009A80}" dt="2021-03-25T10:58:07.683" v="0"/>
        <pc:sldMkLst>
          <pc:docMk/>
          <pc:sldMk cId="1903299904" sldId="291"/>
        </pc:sldMkLst>
        <pc:spChg chg="mod">
          <ac:chgData name="Bianca Vos-Beckers" userId="767acb9b-f668-429f-b52e-bf151984a7b0" providerId="ADAL" clId="{905B3D0A-31F7-9545-A6CC-D16C99009A80}" dt="2021-03-25T10:58:07.683" v="0"/>
          <ac:spMkLst>
            <pc:docMk/>
            <pc:sldMk cId="1903299904" sldId="291"/>
            <ac:spMk id="2" creationId="{DCAC66AC-4B00-9345-91C5-290912691B12}"/>
          </ac:spMkLst>
        </pc:spChg>
        <pc:spChg chg="mod">
          <ac:chgData name="Bianca Vos-Beckers" userId="767acb9b-f668-429f-b52e-bf151984a7b0" providerId="ADAL" clId="{905B3D0A-31F7-9545-A6CC-D16C99009A80}" dt="2021-03-25T10:58:07.683" v="0"/>
          <ac:spMkLst>
            <pc:docMk/>
            <pc:sldMk cId="1903299904" sldId="291"/>
            <ac:spMk id="3" creationId="{AEFD069C-BBAA-5944-BFFD-AC9C34D5D3A7}"/>
          </ac:spMkLst>
        </pc:spChg>
        <pc:spChg chg="mod">
          <ac:chgData name="Bianca Vos-Beckers" userId="767acb9b-f668-429f-b52e-bf151984a7b0" providerId="ADAL" clId="{905B3D0A-31F7-9545-A6CC-D16C99009A80}" dt="2021-03-25T10:58:07.683" v="0"/>
          <ac:spMkLst>
            <pc:docMk/>
            <pc:sldMk cId="1903299904" sldId="291"/>
            <ac:spMk id="4" creationId="{7D035845-863C-7444-AE22-C568F3BF89AF}"/>
          </ac:spMkLst>
        </pc:spChg>
      </pc:sldChg>
    </pc:docChg>
  </pc:docChgLst>
  <pc:docChgLst>
    <pc:chgData name="Bianca Vos-Beckers" userId="767acb9b-f668-429f-b52e-bf151984a7b0" providerId="ADAL" clId="{C94B7F7D-FC98-ED4D-800C-D18D36E0E2FA}"/>
    <pc:docChg chg="custSel modMainMaster">
      <pc:chgData name="Bianca Vos-Beckers" userId="767acb9b-f668-429f-b52e-bf151984a7b0" providerId="ADAL" clId="{C94B7F7D-FC98-ED4D-800C-D18D36E0E2FA}" dt="2021-05-19T12:30:33.346" v="9" actId="16037"/>
      <pc:docMkLst>
        <pc:docMk/>
      </pc:docMkLst>
      <pc:sldMasterChg chg="modSldLayout">
        <pc:chgData name="Bianca Vos-Beckers" userId="767acb9b-f668-429f-b52e-bf151984a7b0" providerId="ADAL" clId="{C94B7F7D-FC98-ED4D-800C-D18D36E0E2FA}" dt="2021-05-19T12:30:33.346" v="9" actId="16037"/>
        <pc:sldMasterMkLst>
          <pc:docMk/>
          <pc:sldMasterMk cId="3299562382" sldId="2147483821"/>
        </pc:sldMasterMkLst>
        <pc:sldLayoutChg chg="addSp delSp modSp mod">
          <pc:chgData name="Bianca Vos-Beckers" userId="767acb9b-f668-429f-b52e-bf151984a7b0" providerId="ADAL" clId="{C94B7F7D-FC98-ED4D-800C-D18D36E0E2FA}" dt="2021-05-19T12:30:33.346" v="9" actId="16037"/>
          <pc:sldLayoutMkLst>
            <pc:docMk/>
            <pc:sldMasterMk cId="3299562382" sldId="2147483821"/>
            <pc:sldLayoutMk cId="0" sldId="2147483832"/>
          </pc:sldLayoutMkLst>
          <pc:spChg chg="mod">
            <ac:chgData name="Bianca Vos-Beckers" userId="767acb9b-f668-429f-b52e-bf151984a7b0" providerId="ADAL" clId="{C94B7F7D-FC98-ED4D-800C-D18D36E0E2FA}" dt="2021-05-19T12:30:33.346" v="9" actId="16037"/>
            <ac:spMkLst>
              <pc:docMk/>
              <pc:sldMasterMk cId="3299562382" sldId="2147483821"/>
              <pc:sldLayoutMk cId="0" sldId="2147483832"/>
              <ac:spMk id="12" creationId="{00000000-0000-0000-0000-000000000000}"/>
            </ac:spMkLst>
          </pc:spChg>
          <pc:picChg chg="del">
            <ac:chgData name="Bianca Vos-Beckers" userId="767acb9b-f668-429f-b52e-bf151984a7b0" providerId="ADAL" clId="{C94B7F7D-FC98-ED4D-800C-D18D36E0E2FA}" dt="2021-05-18T11:23:55.064" v="0" actId="478"/>
            <ac:picMkLst>
              <pc:docMk/>
              <pc:sldMasterMk cId="3299562382" sldId="2147483821"/>
              <pc:sldLayoutMk cId="0" sldId="2147483832"/>
              <ac:picMk id="7" creationId="{DED6286A-AD5B-1843-B4C6-1CFC3880DD01}"/>
            </ac:picMkLst>
          </pc:picChg>
          <pc:picChg chg="add mod">
            <ac:chgData name="Bianca Vos-Beckers" userId="767acb9b-f668-429f-b52e-bf151984a7b0" providerId="ADAL" clId="{C94B7F7D-FC98-ED4D-800C-D18D36E0E2FA}" dt="2021-05-18T11:23:56.229" v="1"/>
            <ac:picMkLst>
              <pc:docMk/>
              <pc:sldMasterMk cId="3299562382" sldId="2147483821"/>
              <pc:sldLayoutMk cId="0" sldId="2147483832"/>
              <ac:picMk id="8" creationId="{6D8C0697-CB75-2B4B-A4B7-9ABE1184528B}"/>
            </ac:picMkLst>
          </pc:picChg>
        </pc:sldLayoutChg>
        <pc:sldLayoutChg chg="addSp delSp modSp mod">
          <pc:chgData name="Bianca Vos-Beckers" userId="767acb9b-f668-429f-b52e-bf151984a7b0" providerId="ADAL" clId="{C94B7F7D-FC98-ED4D-800C-D18D36E0E2FA}" dt="2021-05-18T11:24:19.920" v="3"/>
          <pc:sldLayoutMkLst>
            <pc:docMk/>
            <pc:sldMasterMk cId="3299562382" sldId="2147483821"/>
            <pc:sldLayoutMk cId="0" sldId="2147483834"/>
          </pc:sldLayoutMkLst>
          <pc:picChg chg="del">
            <ac:chgData name="Bianca Vos-Beckers" userId="767acb9b-f668-429f-b52e-bf151984a7b0" providerId="ADAL" clId="{C94B7F7D-FC98-ED4D-800C-D18D36E0E2FA}" dt="2021-05-18T11:24:18.736" v="2" actId="478"/>
            <ac:picMkLst>
              <pc:docMk/>
              <pc:sldMasterMk cId="3299562382" sldId="2147483821"/>
              <pc:sldLayoutMk cId="0" sldId="2147483834"/>
              <ac:picMk id="5" creationId="{A1D90496-495B-9D43-9D38-B12490378BC3}"/>
            </ac:picMkLst>
          </pc:picChg>
          <pc:picChg chg="add mod">
            <ac:chgData name="Bianca Vos-Beckers" userId="767acb9b-f668-429f-b52e-bf151984a7b0" providerId="ADAL" clId="{C94B7F7D-FC98-ED4D-800C-D18D36E0E2FA}" dt="2021-05-18T11:24:19.920" v="3"/>
            <ac:picMkLst>
              <pc:docMk/>
              <pc:sldMasterMk cId="3299562382" sldId="2147483821"/>
              <pc:sldLayoutMk cId="0" sldId="2147483834"/>
              <ac:picMk id="8" creationId="{53FA5AA9-4102-254D-A691-0523D8F345C0}"/>
            </ac:picMkLst>
          </pc:picChg>
        </pc:sldLayoutChg>
      </pc:sldMasterChg>
      <pc:sldMasterChg chg="modSldLayout">
        <pc:chgData name="Bianca Vos-Beckers" userId="767acb9b-f668-429f-b52e-bf151984a7b0" providerId="ADAL" clId="{C94B7F7D-FC98-ED4D-800C-D18D36E0E2FA}" dt="2021-05-18T11:25:41.732" v="8"/>
        <pc:sldMasterMkLst>
          <pc:docMk/>
          <pc:sldMasterMk cId="3137872258" sldId="2147483874"/>
        </pc:sldMasterMkLst>
        <pc:sldLayoutChg chg="addSp delSp modSp mod">
          <pc:chgData name="Bianca Vos-Beckers" userId="767acb9b-f668-429f-b52e-bf151984a7b0" providerId="ADAL" clId="{C94B7F7D-FC98-ED4D-800C-D18D36E0E2FA}" dt="2021-05-18T11:25:41.732" v="8"/>
          <pc:sldLayoutMkLst>
            <pc:docMk/>
            <pc:sldMasterMk cId="3137872258" sldId="2147483874"/>
            <pc:sldLayoutMk cId="2349439488" sldId="2147483878"/>
          </pc:sldLayoutMkLst>
          <pc:picChg chg="add mod">
            <ac:chgData name="Bianca Vos-Beckers" userId="767acb9b-f668-429f-b52e-bf151984a7b0" providerId="ADAL" clId="{C94B7F7D-FC98-ED4D-800C-D18D36E0E2FA}" dt="2021-05-18T11:25:41.732" v="8"/>
            <ac:picMkLst>
              <pc:docMk/>
              <pc:sldMasterMk cId="3137872258" sldId="2147483874"/>
              <pc:sldLayoutMk cId="2349439488" sldId="2147483878"/>
              <ac:picMk id="8" creationId="{F2F749F8-5ED3-2045-B09F-FBBD292CCBCF}"/>
            </ac:picMkLst>
          </pc:picChg>
          <pc:picChg chg="del">
            <ac:chgData name="Bianca Vos-Beckers" userId="767acb9b-f668-429f-b52e-bf151984a7b0" providerId="ADAL" clId="{C94B7F7D-FC98-ED4D-800C-D18D36E0E2FA}" dt="2021-05-18T11:25:41.066" v="7" actId="478"/>
            <ac:picMkLst>
              <pc:docMk/>
              <pc:sldMasterMk cId="3137872258" sldId="2147483874"/>
              <pc:sldLayoutMk cId="2349439488" sldId="2147483878"/>
              <ac:picMk id="13" creationId="{C28C75DE-56DA-8842-AABC-04D2B5B44451}"/>
            </ac:picMkLst>
          </pc:picChg>
        </pc:sldLayoutChg>
        <pc:sldLayoutChg chg="addSp delSp modSp mod">
          <pc:chgData name="Bianca Vos-Beckers" userId="767acb9b-f668-429f-b52e-bf151984a7b0" providerId="ADAL" clId="{C94B7F7D-FC98-ED4D-800C-D18D36E0E2FA}" dt="2021-05-18T11:25:21.126" v="6" actId="14826"/>
          <pc:sldLayoutMkLst>
            <pc:docMk/>
            <pc:sldMasterMk cId="3137872258" sldId="2147483874"/>
            <pc:sldLayoutMk cId="4289389173" sldId="2147483879"/>
          </pc:sldLayoutMkLst>
          <pc:picChg chg="del">
            <ac:chgData name="Bianca Vos-Beckers" userId="767acb9b-f668-429f-b52e-bf151984a7b0" providerId="ADAL" clId="{C94B7F7D-FC98-ED4D-800C-D18D36E0E2FA}" dt="2021-05-18T11:24:51.473" v="4" actId="478"/>
            <ac:picMkLst>
              <pc:docMk/>
              <pc:sldMasterMk cId="3137872258" sldId="2147483874"/>
              <pc:sldLayoutMk cId="4289389173" sldId="2147483879"/>
              <ac:picMk id="8" creationId="{FABE331B-80A6-824D-BCC6-2ED225EEE565}"/>
            </ac:picMkLst>
          </pc:picChg>
          <pc:picChg chg="add mod">
            <ac:chgData name="Bianca Vos-Beckers" userId="767acb9b-f668-429f-b52e-bf151984a7b0" providerId="ADAL" clId="{C94B7F7D-FC98-ED4D-800C-D18D36E0E2FA}" dt="2021-05-18T11:25:21.126" v="6" actId="14826"/>
            <ac:picMkLst>
              <pc:docMk/>
              <pc:sldMasterMk cId="3137872258" sldId="2147483874"/>
              <pc:sldLayoutMk cId="4289389173" sldId="2147483879"/>
              <ac:picMk id="11" creationId="{C0ACD39E-A276-5C40-8A1C-1FFD87BC5563}"/>
            </ac:picMkLst>
          </pc:picChg>
        </pc:sldLayoutChg>
      </pc:sldMasterChg>
    </pc:docChg>
  </pc:docChgLst>
  <pc:docChgLst>
    <pc:chgData name="Bianca Vos-Beckers" userId="767acb9b-f668-429f-b52e-bf151984a7b0" providerId="ADAL" clId="{7C44CF55-A640-B348-8F1E-D70C17F91B22}"/>
    <pc:docChg chg="custSel modMainMaster">
      <pc:chgData name="Bianca Vos-Beckers" userId="767acb9b-f668-429f-b52e-bf151984a7b0" providerId="ADAL" clId="{7C44CF55-A640-B348-8F1E-D70C17F91B22}" dt="2021-06-10T06:34:53.883" v="18" actId="167"/>
      <pc:docMkLst>
        <pc:docMk/>
      </pc:docMkLst>
      <pc:sldMasterChg chg="modSldLayout">
        <pc:chgData name="Bianca Vos-Beckers" userId="767acb9b-f668-429f-b52e-bf151984a7b0" providerId="ADAL" clId="{7C44CF55-A640-B348-8F1E-D70C17F91B22}" dt="2021-06-10T06:29:26.848" v="3" actId="1076"/>
        <pc:sldMasterMkLst>
          <pc:docMk/>
          <pc:sldMasterMk cId="3299562382" sldId="2147483821"/>
        </pc:sldMasterMkLst>
        <pc:sldLayoutChg chg="modSp mod">
          <pc:chgData name="Bianca Vos-Beckers" userId="767acb9b-f668-429f-b52e-bf151984a7b0" providerId="ADAL" clId="{7C44CF55-A640-B348-8F1E-D70C17F91B22}" dt="2021-06-10T06:29:15.600" v="1" actId="1076"/>
          <pc:sldLayoutMkLst>
            <pc:docMk/>
            <pc:sldMasterMk cId="3299562382" sldId="2147483821"/>
            <pc:sldLayoutMk cId="0" sldId="2147483832"/>
          </pc:sldLayoutMkLst>
          <pc:picChg chg="mod">
            <ac:chgData name="Bianca Vos-Beckers" userId="767acb9b-f668-429f-b52e-bf151984a7b0" providerId="ADAL" clId="{7C44CF55-A640-B348-8F1E-D70C17F91B22}" dt="2021-06-10T06:29:15.600" v="1" actId="1076"/>
            <ac:picMkLst>
              <pc:docMk/>
              <pc:sldMasterMk cId="3299562382" sldId="2147483821"/>
              <pc:sldLayoutMk cId="0" sldId="2147483832"/>
              <ac:picMk id="8" creationId="{6D8C0697-CB75-2B4B-A4B7-9ABE1184528B}"/>
            </ac:picMkLst>
          </pc:picChg>
        </pc:sldLayoutChg>
        <pc:sldLayoutChg chg="modSp mod">
          <pc:chgData name="Bianca Vos-Beckers" userId="767acb9b-f668-429f-b52e-bf151984a7b0" providerId="ADAL" clId="{7C44CF55-A640-B348-8F1E-D70C17F91B22}" dt="2021-06-10T06:29:26.848" v="3" actId="1076"/>
          <pc:sldLayoutMkLst>
            <pc:docMk/>
            <pc:sldMasterMk cId="3299562382" sldId="2147483821"/>
            <pc:sldLayoutMk cId="0" sldId="2147483834"/>
          </pc:sldLayoutMkLst>
          <pc:picChg chg="mod">
            <ac:chgData name="Bianca Vos-Beckers" userId="767acb9b-f668-429f-b52e-bf151984a7b0" providerId="ADAL" clId="{7C44CF55-A640-B348-8F1E-D70C17F91B22}" dt="2021-06-10T06:29:26.848" v="3" actId="1076"/>
            <ac:picMkLst>
              <pc:docMk/>
              <pc:sldMasterMk cId="3299562382" sldId="2147483821"/>
              <pc:sldLayoutMk cId="0" sldId="2147483834"/>
              <ac:picMk id="8" creationId="{53FA5AA9-4102-254D-A691-0523D8F345C0}"/>
            </ac:picMkLst>
          </pc:picChg>
        </pc:sldLayoutChg>
      </pc:sldMasterChg>
      <pc:sldMasterChg chg="modSp modSldLayout">
        <pc:chgData name="Bianca Vos-Beckers" userId="767acb9b-f668-429f-b52e-bf151984a7b0" providerId="ADAL" clId="{7C44CF55-A640-B348-8F1E-D70C17F91B22}" dt="2021-06-10T06:34:53.883" v="18" actId="167"/>
        <pc:sldMasterMkLst>
          <pc:docMk/>
          <pc:sldMasterMk cId="3137872258" sldId="2147483874"/>
        </pc:sldMasterMkLst>
        <pc:picChg chg="mod">
          <ac:chgData name="Bianca Vos-Beckers" userId="767acb9b-f668-429f-b52e-bf151984a7b0" providerId="ADAL" clId="{7C44CF55-A640-B348-8F1E-D70C17F91B22}" dt="2021-06-10T06:34:20.573" v="15" actId="14826"/>
          <ac:picMkLst>
            <pc:docMk/>
            <pc:sldMasterMk cId="3137872258" sldId="2147483874"/>
            <ac:picMk id="7" creationId="{4AEB3E65-D2B2-6444-B182-478532C39F49}"/>
          </ac:picMkLst>
        </pc:picChg>
        <pc:sldLayoutChg chg="addSp delSp modSp mod">
          <pc:chgData name="Bianca Vos-Beckers" userId="767acb9b-f668-429f-b52e-bf151984a7b0" providerId="ADAL" clId="{7C44CF55-A640-B348-8F1E-D70C17F91B22}" dt="2021-06-10T06:33:20.997" v="9" actId="1076"/>
          <pc:sldLayoutMkLst>
            <pc:docMk/>
            <pc:sldMasterMk cId="3137872258" sldId="2147483874"/>
            <pc:sldLayoutMk cId="2349439488" sldId="2147483878"/>
          </pc:sldLayoutMkLst>
          <pc:picChg chg="del">
            <ac:chgData name="Bianca Vos-Beckers" userId="767acb9b-f668-429f-b52e-bf151984a7b0" providerId="ADAL" clId="{7C44CF55-A640-B348-8F1E-D70C17F91B22}" dt="2021-06-10T06:32:43.948" v="4" actId="478"/>
            <ac:picMkLst>
              <pc:docMk/>
              <pc:sldMasterMk cId="3137872258" sldId="2147483874"/>
              <pc:sldLayoutMk cId="2349439488" sldId="2147483878"/>
              <ac:picMk id="7" creationId="{EEDACCDD-5E3E-A644-A811-02C0CED4E919}"/>
            </ac:picMkLst>
          </pc:picChg>
          <pc:picChg chg="mod">
            <ac:chgData name="Bianca Vos-Beckers" userId="767acb9b-f668-429f-b52e-bf151984a7b0" providerId="ADAL" clId="{7C44CF55-A640-B348-8F1E-D70C17F91B22}" dt="2021-06-10T06:33:20.997" v="9" actId="1076"/>
            <ac:picMkLst>
              <pc:docMk/>
              <pc:sldMasterMk cId="3137872258" sldId="2147483874"/>
              <pc:sldLayoutMk cId="2349439488" sldId="2147483878"/>
              <ac:picMk id="8" creationId="{F2F749F8-5ED3-2045-B09F-FBBD292CCBCF}"/>
            </ac:picMkLst>
          </pc:picChg>
          <pc:picChg chg="add mod">
            <ac:chgData name="Bianca Vos-Beckers" userId="767acb9b-f668-429f-b52e-bf151984a7b0" providerId="ADAL" clId="{7C44CF55-A640-B348-8F1E-D70C17F91B22}" dt="2021-06-10T06:32:55.465" v="6" actId="167"/>
            <ac:picMkLst>
              <pc:docMk/>
              <pc:sldMasterMk cId="3137872258" sldId="2147483874"/>
              <pc:sldLayoutMk cId="2349439488" sldId="2147483878"/>
              <ac:picMk id="11" creationId="{57723460-6A00-3F4C-875B-3ECE49D516F1}"/>
            </ac:picMkLst>
          </pc:picChg>
        </pc:sldLayoutChg>
        <pc:sldLayoutChg chg="addSp delSp modSp mod">
          <pc:chgData name="Bianca Vos-Beckers" userId="767acb9b-f668-429f-b52e-bf151984a7b0" providerId="ADAL" clId="{7C44CF55-A640-B348-8F1E-D70C17F91B22}" dt="2021-06-10T06:33:57.093" v="14" actId="1076"/>
          <pc:sldLayoutMkLst>
            <pc:docMk/>
            <pc:sldMasterMk cId="3137872258" sldId="2147483874"/>
            <pc:sldLayoutMk cId="4289389173" sldId="2147483879"/>
          </pc:sldLayoutMkLst>
          <pc:picChg chg="del">
            <ac:chgData name="Bianca Vos-Beckers" userId="767acb9b-f668-429f-b52e-bf151984a7b0" providerId="ADAL" clId="{7C44CF55-A640-B348-8F1E-D70C17F91B22}" dt="2021-06-10T06:33:41.780" v="10" actId="478"/>
            <ac:picMkLst>
              <pc:docMk/>
              <pc:sldMasterMk cId="3137872258" sldId="2147483874"/>
              <pc:sldLayoutMk cId="4289389173" sldId="2147483879"/>
              <ac:picMk id="7" creationId="{8AED3162-7829-2440-9FA3-632452E379C5}"/>
            </ac:picMkLst>
          </pc:picChg>
          <pc:picChg chg="add mod">
            <ac:chgData name="Bianca Vos-Beckers" userId="767acb9b-f668-429f-b52e-bf151984a7b0" providerId="ADAL" clId="{7C44CF55-A640-B348-8F1E-D70C17F91B22}" dt="2021-06-10T06:33:48.035" v="12" actId="167"/>
            <ac:picMkLst>
              <pc:docMk/>
              <pc:sldMasterMk cId="3137872258" sldId="2147483874"/>
              <pc:sldLayoutMk cId="4289389173" sldId="2147483879"/>
              <ac:picMk id="8" creationId="{4D53B0FF-90BE-8B47-BCBC-74611B36BC2C}"/>
            </ac:picMkLst>
          </pc:picChg>
          <pc:picChg chg="mod">
            <ac:chgData name="Bianca Vos-Beckers" userId="767acb9b-f668-429f-b52e-bf151984a7b0" providerId="ADAL" clId="{7C44CF55-A640-B348-8F1E-D70C17F91B22}" dt="2021-06-10T06:33:57.093" v="14" actId="1076"/>
            <ac:picMkLst>
              <pc:docMk/>
              <pc:sldMasterMk cId="3137872258" sldId="2147483874"/>
              <pc:sldLayoutMk cId="4289389173" sldId="2147483879"/>
              <ac:picMk id="11" creationId="{C0ACD39E-A276-5C40-8A1C-1FFD87BC5563}"/>
            </ac:picMkLst>
          </pc:picChg>
        </pc:sldLayoutChg>
        <pc:sldLayoutChg chg="addSp delSp modSp mod">
          <pc:chgData name="Bianca Vos-Beckers" userId="767acb9b-f668-429f-b52e-bf151984a7b0" providerId="ADAL" clId="{7C44CF55-A640-B348-8F1E-D70C17F91B22}" dt="2021-06-10T06:34:53.883" v="18" actId="167"/>
          <pc:sldLayoutMkLst>
            <pc:docMk/>
            <pc:sldMasterMk cId="3137872258" sldId="2147483874"/>
            <pc:sldLayoutMk cId="2497994957" sldId="2147483880"/>
          </pc:sldLayoutMkLst>
          <pc:picChg chg="add mod">
            <ac:chgData name="Bianca Vos-Beckers" userId="767acb9b-f668-429f-b52e-bf151984a7b0" providerId="ADAL" clId="{7C44CF55-A640-B348-8F1E-D70C17F91B22}" dt="2021-06-10T06:34:53.883" v="18" actId="167"/>
            <ac:picMkLst>
              <pc:docMk/>
              <pc:sldMasterMk cId="3137872258" sldId="2147483874"/>
              <pc:sldLayoutMk cId="2497994957" sldId="2147483880"/>
              <ac:picMk id="7" creationId="{E20F24ED-A9C7-9B4C-A71F-2E455478A707}"/>
            </ac:picMkLst>
          </pc:picChg>
          <pc:picChg chg="del">
            <ac:chgData name="Bianca Vos-Beckers" userId="767acb9b-f668-429f-b52e-bf151984a7b0" providerId="ADAL" clId="{7C44CF55-A640-B348-8F1E-D70C17F91B22}" dt="2021-06-10T06:34:48.006" v="16" actId="478"/>
            <ac:picMkLst>
              <pc:docMk/>
              <pc:sldMasterMk cId="3137872258" sldId="2147483874"/>
              <pc:sldLayoutMk cId="2497994957" sldId="2147483880"/>
              <ac:picMk id="10" creationId="{3BC9E771-D0D3-7F41-94FA-668DF72930C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t>24-3-2022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t>‹nr.›</a:t>
            </a:fld>
            <a:endParaRPr lang="nl-NL"/>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81FFB-193A-004A-8F01-EDDF22D7C2C9}" type="datetimeFigureOut">
              <a:rPr lang="nl-NL" smtClean="0"/>
              <a:t>24-3-2022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5B985-02CB-C043-BB52-8D24F3A71D81}" type="slidenum">
              <a:rPr lang="nl-NL" smtClean="0"/>
              <a:t>‹nr.›</a:t>
            </a:fld>
            <a:endParaRPr lang="nl-NL"/>
          </a:p>
        </p:txBody>
      </p:sp>
    </p:spTree>
    <p:extLst>
      <p:ext uri="{BB962C8B-B14F-4D97-AF65-F5344CB8AC3E}">
        <p14:creationId xmlns:p14="http://schemas.microsoft.com/office/powerpoint/2010/main" val="80187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Opmerkingen bij deze sheets</a:t>
            </a:r>
            <a:r>
              <a:rPr lang="nl-NL" baseline="0" dirty="0" smtClean="0"/>
              <a:t> in het algemeen:</a:t>
            </a:r>
            <a:endParaRPr lang="nl-NL" dirty="0" smtClean="0"/>
          </a:p>
          <a:p>
            <a:pPr marL="171450" indent="-171450">
              <a:buFontTx/>
              <a:buChar char="-"/>
            </a:pPr>
            <a:r>
              <a:rPr lang="nl-NL" baseline="0" dirty="0" smtClean="0"/>
              <a:t>Wellicht deze sheets op portal plaatsen (bij leerlijn </a:t>
            </a:r>
            <a:r>
              <a:rPr lang="nl-NL" baseline="0" dirty="0" err="1" smtClean="0"/>
              <a:t>studentcoaching</a:t>
            </a:r>
            <a:r>
              <a:rPr lang="nl-NL" baseline="0" dirty="0" smtClean="0"/>
              <a:t>) zodat studenten terug kunnen zoeken en de linkjes kunnen doorklikken.</a:t>
            </a:r>
          </a:p>
          <a:p>
            <a:pPr marL="171450" indent="-171450">
              <a:buFontTx/>
              <a:buChar char="-"/>
            </a:pPr>
            <a:r>
              <a:rPr lang="nl-NL" baseline="0" dirty="0" smtClean="0"/>
              <a:t>Neem de tijd om deze sheets door te nemen &gt; loop bijvoorbeeld samen door bepaalde pagina’s op de portal</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1</a:t>
            </a:fld>
            <a:endParaRPr lang="nl-NL"/>
          </a:p>
        </p:txBody>
      </p:sp>
    </p:spTree>
    <p:extLst>
      <p:ext uri="{BB962C8B-B14F-4D97-AF65-F5344CB8AC3E}">
        <p14:creationId xmlns:p14="http://schemas.microsoft.com/office/powerpoint/2010/main" val="42692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a:t>
            </a:r>
            <a:r>
              <a:rPr lang="nl-NL" dirty="0" smtClean="0"/>
              <a:t>voor jou als studentcoach – plaats</a:t>
            </a:r>
            <a:r>
              <a:rPr lang="nl-NL" baseline="0" dirty="0" smtClean="0"/>
              <a:t> er </a:t>
            </a:r>
            <a:r>
              <a:rPr lang="nl-NL" baseline="0" dirty="0" err="1" smtClean="0"/>
              <a:t>evt</a:t>
            </a:r>
            <a:r>
              <a:rPr lang="nl-NL" baseline="0" dirty="0" smtClean="0"/>
              <a:t> een foto van jezelf </a:t>
            </a:r>
            <a:r>
              <a:rPr lang="nl-NL" baseline="0" dirty="0" smtClean="0"/>
              <a:t>bij</a:t>
            </a:r>
          </a:p>
          <a:p>
            <a:endParaRPr lang="nl-NL" baseline="0" dirty="0" smtClean="0"/>
          </a:p>
          <a:p>
            <a:endParaRPr lang="nl-NL" baseline="0" smtClean="0"/>
          </a:p>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10</a:t>
            </a:fld>
            <a:endParaRPr lang="nl-NL"/>
          </a:p>
        </p:txBody>
      </p:sp>
    </p:spTree>
    <p:extLst>
      <p:ext uri="{BB962C8B-B14F-4D97-AF65-F5344CB8AC3E}">
        <p14:creationId xmlns:p14="http://schemas.microsoft.com/office/powerpoint/2010/main" val="222508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Vul dit in n.a.v. het rooster van de klas &gt; bekijk deze </a:t>
            </a:r>
            <a:r>
              <a:rPr lang="nl-NL" dirty="0" err="1" smtClean="0"/>
              <a:t>evt</a:t>
            </a:r>
            <a:r>
              <a:rPr lang="nl-NL" dirty="0" smtClean="0"/>
              <a:t> samen via de portal.</a:t>
            </a:r>
          </a:p>
          <a:p>
            <a:endParaRPr lang="nl-NL" dirty="0" smtClean="0"/>
          </a:p>
          <a:p>
            <a:r>
              <a:rPr lang="nl-NL" dirty="0" smtClean="0"/>
              <a:t>Handig</a:t>
            </a:r>
            <a:r>
              <a:rPr lang="nl-NL" baseline="0" dirty="0" smtClean="0"/>
              <a:t> is om hier al aan te geven dat er </a:t>
            </a:r>
            <a:r>
              <a:rPr lang="nl-NL" baseline="0" dirty="0" err="1" smtClean="0"/>
              <a:t>ind</a:t>
            </a:r>
            <a:r>
              <a:rPr lang="nl-NL" baseline="0" dirty="0" smtClean="0"/>
              <a:t>. gesprekken gepland staan &gt; bedenk hoe je die in wil laten plannen. Bijv. zelf blokken in je agenda reserveren en een blad papier rond laten gaan om zich hier voor in te schrijven. Je kunt 10-15 min per student plannen. Indien er meer tijd nodig is, plan je een vervolgafspraak. Zie het handige intakeformulier die je kunt gebruiken.</a:t>
            </a:r>
          </a:p>
          <a:p>
            <a:endParaRPr lang="nl-NL" baseline="0" dirty="0" smtClean="0"/>
          </a:p>
          <a:p>
            <a:r>
              <a:rPr lang="nl-NL" baseline="0" dirty="0" smtClean="0"/>
              <a:t>Suggesties:</a:t>
            </a:r>
          </a:p>
          <a:p>
            <a:pPr marL="171450" indent="-171450">
              <a:buFontTx/>
              <a:buChar char="-"/>
            </a:pPr>
            <a:r>
              <a:rPr lang="nl-NL" baseline="0" dirty="0" smtClean="0"/>
              <a:t>Maak een planning voor individuele gesprekken voor de gehele periode 1</a:t>
            </a:r>
          </a:p>
          <a:p>
            <a:pPr marL="171450" indent="-171450">
              <a:buFontTx/>
              <a:buChar char="-"/>
            </a:pPr>
            <a:r>
              <a:rPr lang="nl-NL" baseline="0" dirty="0" smtClean="0"/>
              <a:t>Plan inloop-uurtjes voor je klas waarin je beschikbaar bent of vragen</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11</a:t>
            </a:fld>
            <a:endParaRPr lang="nl-NL"/>
          </a:p>
        </p:txBody>
      </p:sp>
    </p:spTree>
    <p:extLst>
      <p:ext uri="{BB962C8B-B14F-4D97-AF65-F5344CB8AC3E}">
        <p14:creationId xmlns:p14="http://schemas.microsoft.com/office/powerpoint/2010/main" val="383018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12</a:t>
            </a:fld>
            <a:endParaRPr lang="nl-NL"/>
          </a:p>
        </p:txBody>
      </p:sp>
    </p:spTree>
    <p:extLst>
      <p:ext uri="{BB962C8B-B14F-4D97-AF65-F5344CB8AC3E}">
        <p14:creationId xmlns:p14="http://schemas.microsoft.com/office/powerpoint/2010/main" val="166629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2</a:t>
            </a:fld>
            <a:endParaRPr lang="nl-NL"/>
          </a:p>
        </p:txBody>
      </p:sp>
    </p:spTree>
    <p:extLst>
      <p:ext uri="{BB962C8B-B14F-4D97-AF65-F5344CB8AC3E}">
        <p14:creationId xmlns:p14="http://schemas.microsoft.com/office/powerpoint/2010/main" val="277846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 Tips &amp; tops van de introductie &gt; dit kun je </a:t>
            </a:r>
            <a:r>
              <a:rPr lang="nl-NL" dirty="0" err="1" smtClean="0"/>
              <a:t>bijv</a:t>
            </a:r>
            <a:r>
              <a:rPr lang="nl-NL" dirty="0" smtClean="0"/>
              <a:t> doen met het plakken van post-</a:t>
            </a:r>
            <a:r>
              <a:rPr lang="nl-NL" dirty="0" err="1" smtClean="0"/>
              <a:t>its</a:t>
            </a:r>
            <a:endParaRPr lang="nl-NL" dirty="0" smtClean="0"/>
          </a:p>
          <a:p>
            <a:r>
              <a:rPr lang="nl-NL" dirty="0" smtClean="0"/>
              <a:t>- Koppel deze ook terug aan de organisatie</a:t>
            </a:r>
            <a:r>
              <a:rPr lang="nl-NL" baseline="0" dirty="0" smtClean="0"/>
              <a:t> van de introductie</a:t>
            </a:r>
          </a:p>
          <a:p>
            <a:pPr marL="0" indent="0">
              <a:buFont typeface="Wingdings" panose="05000000000000000000" pitchFamily="2" charset="2"/>
              <a:buNone/>
            </a:pPr>
            <a:endParaRPr lang="nl-NL" dirty="0" smtClean="0"/>
          </a:p>
          <a:p>
            <a:pPr marL="0" indent="0">
              <a:buFont typeface="Wingdings" panose="05000000000000000000" pitchFamily="2" charset="2"/>
              <a:buNone/>
            </a:pPr>
            <a:r>
              <a:rPr lang="nl-NL" dirty="0" smtClean="0"/>
              <a:t>LET OP: VOEG ZELF EEN AFBEELDING(EN) VAN DE</a:t>
            </a:r>
            <a:r>
              <a:rPr lang="nl-NL" baseline="0" dirty="0" smtClean="0"/>
              <a:t> INTRODUCTIE VAN DE OPLEIDING TOE</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3</a:t>
            </a:fld>
            <a:endParaRPr lang="nl-NL"/>
          </a:p>
        </p:txBody>
      </p:sp>
    </p:spTree>
    <p:extLst>
      <p:ext uri="{BB962C8B-B14F-4D97-AF65-F5344CB8AC3E}">
        <p14:creationId xmlns:p14="http://schemas.microsoft.com/office/powerpoint/2010/main" val="101690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Geen aan wie waarvoor verantwoordelijk is en waarvoor bereikbaar.</a:t>
            </a:r>
          </a:p>
          <a:p>
            <a:r>
              <a:rPr lang="nl-NL" dirty="0" smtClean="0"/>
              <a:t>Vergeet niet aan te geven wanneer je zelf bereikbaar bent.</a:t>
            </a:r>
            <a:r>
              <a:rPr lang="nl-NL" baseline="0" dirty="0" smtClean="0"/>
              <a:t> Bijv. maandag </a:t>
            </a:r>
            <a:r>
              <a:rPr lang="nl-NL" baseline="0" dirty="0" err="1" smtClean="0"/>
              <a:t>tm</a:t>
            </a:r>
            <a:r>
              <a:rPr lang="nl-NL" baseline="0" dirty="0" smtClean="0"/>
              <a:t> donderdag 08.30-17.30 uur</a:t>
            </a:r>
            <a:r>
              <a:rPr lang="nl-NL" baseline="0" dirty="0" smtClean="0"/>
              <a:t>.</a:t>
            </a:r>
          </a:p>
          <a:p>
            <a:endParaRPr lang="nl-NL" baseline="0" dirty="0" smtClean="0"/>
          </a:p>
          <a:p>
            <a:r>
              <a:rPr lang="nl-NL" baseline="0" dirty="0" smtClean="0"/>
              <a:t>NB: pas de naam STUDENTCOACH aan indien nodig, zoals </a:t>
            </a:r>
            <a:r>
              <a:rPr lang="nl-NL" baseline="0" dirty="0" err="1" smtClean="0"/>
              <a:t>slb’er</a:t>
            </a:r>
            <a:r>
              <a:rPr lang="nl-NL" baseline="0" dirty="0" smtClean="0"/>
              <a:t> / PPL-coach</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4</a:t>
            </a:fld>
            <a:endParaRPr lang="nl-NL"/>
          </a:p>
        </p:txBody>
      </p:sp>
    </p:spTree>
    <p:extLst>
      <p:ext uri="{BB962C8B-B14F-4D97-AF65-F5344CB8AC3E}">
        <p14:creationId xmlns:p14="http://schemas.microsoft.com/office/powerpoint/2010/main" val="358751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Bij benoemen van kamers/ruimtes</a:t>
            </a:r>
            <a:r>
              <a:rPr lang="nl-NL" baseline="0" dirty="0" smtClean="0"/>
              <a:t> ook de openingstijden benoemen</a:t>
            </a:r>
          </a:p>
          <a:p>
            <a:pPr marL="171450" indent="-171450">
              <a:buFontTx/>
              <a:buChar char="-"/>
            </a:pPr>
            <a:r>
              <a:rPr lang="nl-NL" baseline="0" dirty="0" smtClean="0"/>
              <a:t>Leg hier bijvoorbeeld uit wat een secretariaat doet (waarvoor ga ik als student naar het secretariaat?)</a:t>
            </a:r>
          </a:p>
          <a:p>
            <a:pPr marL="171450" indent="-171450">
              <a:buFontTx/>
              <a:buChar char="-"/>
            </a:pPr>
            <a:endParaRPr lang="nl-NL" baseline="0" dirty="0" smtClean="0"/>
          </a:p>
          <a:p>
            <a:pPr marL="171450" indent="-171450">
              <a:buFontTx/>
              <a:buChar char="-"/>
            </a:pPr>
            <a:r>
              <a:rPr lang="nl-NL" baseline="0" dirty="0" smtClean="0"/>
              <a:t>Geef bij uitleg Examencommissie aan waarvoor zij zijn &gt; hier kun je </a:t>
            </a:r>
            <a:r>
              <a:rPr lang="nl-NL" baseline="0" dirty="0" err="1" smtClean="0"/>
              <a:t>evt</a:t>
            </a:r>
            <a:r>
              <a:rPr lang="nl-NL" baseline="0" dirty="0" smtClean="0"/>
              <a:t> een link naar de portal achter plaatsen. Denk aan vrijstellingen aanvragen, aanvragen van voorzieningen (zoals extra tijd).</a:t>
            </a:r>
          </a:p>
          <a:p>
            <a:pPr marL="171450" indent="-171450">
              <a:buFontTx/>
              <a:buChar char="-"/>
            </a:pPr>
            <a:r>
              <a:rPr lang="nl-NL" baseline="0" dirty="0" smtClean="0"/>
              <a:t>Maak de koppeling naar de OER, altijd handig als ze die term al eens gehoord hebben</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5</a:t>
            </a:fld>
            <a:endParaRPr lang="nl-NL"/>
          </a:p>
        </p:txBody>
      </p:sp>
    </p:spTree>
    <p:extLst>
      <p:ext uri="{BB962C8B-B14F-4D97-AF65-F5344CB8AC3E}">
        <p14:creationId xmlns:p14="http://schemas.microsoft.com/office/powerpoint/2010/main" val="404243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Bekijk samen de portal</a:t>
            </a:r>
            <a:r>
              <a:rPr lang="nl-NL" baseline="0" dirty="0" smtClean="0"/>
              <a:t> en leg uit waar de student wat kan vinden</a:t>
            </a:r>
          </a:p>
          <a:p>
            <a:pPr marL="171450" indent="-171450">
              <a:buFontTx/>
              <a:buChar char="-"/>
            </a:pPr>
            <a:r>
              <a:rPr lang="nl-NL" baseline="0" dirty="0" smtClean="0"/>
              <a:t>Pak een student als voorbeeld en bekijk ook </a:t>
            </a:r>
            <a:r>
              <a:rPr lang="nl-NL" baseline="0" dirty="0" err="1" smtClean="0"/>
              <a:t>Progress</a:t>
            </a:r>
            <a:r>
              <a:rPr lang="nl-NL" baseline="0" dirty="0" smtClean="0"/>
              <a:t> WWW</a:t>
            </a:r>
          </a:p>
          <a:p>
            <a:pPr marL="171450" indent="-171450">
              <a:buFontTx/>
              <a:buChar char="-"/>
            </a:pPr>
            <a:r>
              <a:rPr lang="nl-NL" baseline="0" dirty="0" smtClean="0"/>
              <a:t>Benoemen dat Fontys-mail officiële communicatiemiddel is &gt; wellicht samen koppelen aan privé mail</a:t>
            </a:r>
            <a:endParaRPr lang="nl-NL" baseline="0"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6</a:t>
            </a:fld>
            <a:endParaRPr lang="nl-NL"/>
          </a:p>
        </p:txBody>
      </p:sp>
    </p:spTree>
    <p:extLst>
      <p:ext uri="{BB962C8B-B14F-4D97-AF65-F5344CB8AC3E}">
        <p14:creationId xmlns:p14="http://schemas.microsoft.com/office/powerpoint/2010/main" val="45796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Bespreek de ondersteuningsmogelijkheden binnen je eigen opleiding (haal hier weg wat niet van toepassing is</a:t>
            </a:r>
            <a:r>
              <a:rPr lang="nl-NL" dirty="0" smtClean="0"/>
              <a:t>) &gt;&gt; waarvoor ga je naar wie</a:t>
            </a:r>
          </a:p>
          <a:p>
            <a:pPr marL="171450" indent="-171450">
              <a:buFontTx/>
              <a:buChar char="-"/>
            </a:pPr>
            <a:endParaRPr lang="nl-NL" dirty="0" smtClean="0"/>
          </a:p>
          <a:p>
            <a:pPr marL="171450" indent="-171450">
              <a:buFontTx/>
              <a:buChar char="-"/>
            </a:pPr>
            <a:r>
              <a:rPr lang="nl-NL" baseline="0" dirty="0" smtClean="0"/>
              <a:t>Bespreek de ondersteuningsmogelijkheden binnen Fontys &gt; bekijk samen de pagina Fontys Helpt (aanvragen tentamenvoorzieningen, melden van persoonlijke omstandigheden, hulp bij studievertraging, hulp bij keuzemomenten in studie, </a:t>
            </a:r>
            <a:r>
              <a:rPr lang="nl-NL" baseline="0" dirty="0" err="1" smtClean="0"/>
              <a:t>etc</a:t>
            </a:r>
            <a:r>
              <a:rPr lang="nl-NL" baseline="0" dirty="0" smtClean="0"/>
              <a:t>)</a:t>
            </a:r>
            <a:endParaRPr lang="nl-NL" baseline="0"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7</a:t>
            </a:fld>
            <a:endParaRPr lang="nl-NL"/>
          </a:p>
        </p:txBody>
      </p:sp>
    </p:spTree>
    <p:extLst>
      <p:ext uri="{BB962C8B-B14F-4D97-AF65-F5344CB8AC3E}">
        <p14:creationId xmlns:p14="http://schemas.microsoft.com/office/powerpoint/2010/main" val="122552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Vul deze sheet in naar eigen beleid van</a:t>
            </a:r>
            <a:r>
              <a:rPr lang="nl-NL" baseline="0" dirty="0" smtClean="0"/>
              <a:t> je instituut of specifiek opleiding.</a:t>
            </a:r>
          </a:p>
          <a:p>
            <a:r>
              <a:rPr lang="nl-NL" baseline="0" dirty="0" smtClean="0"/>
              <a:t>Je kunt hier de gehele leerlijn (indien aanwezig) toelichten, de vraag is echter of studenten dit gaan onthouden</a:t>
            </a:r>
            <a:r>
              <a:rPr lang="nl-NL" baseline="0" dirty="0" smtClean="0"/>
              <a:t>.</a:t>
            </a:r>
          </a:p>
          <a:p>
            <a:endParaRPr lang="nl-NL" baseline="0" dirty="0" smtClean="0"/>
          </a:p>
          <a:p>
            <a:r>
              <a:rPr lang="nl-NL" baseline="0" dirty="0" smtClean="0"/>
              <a:t>Is er geen leerlijn, bespreek dan hoe het plenaire en individuele contact er uitziet in het eerste jaar. </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8</a:t>
            </a:fld>
            <a:endParaRPr lang="nl-NL"/>
          </a:p>
        </p:txBody>
      </p:sp>
    </p:spTree>
    <p:extLst>
      <p:ext uri="{BB962C8B-B14F-4D97-AF65-F5344CB8AC3E}">
        <p14:creationId xmlns:p14="http://schemas.microsoft.com/office/powerpoint/2010/main" val="365990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kennismakingsspel is een voorbeeld, je kunt dit natuurlijk naar eigen inzicht invullen.</a:t>
            </a:r>
          </a:p>
          <a:p>
            <a:r>
              <a:rPr lang="nl-NL" dirty="0" smtClean="0"/>
              <a:t>Indien nodig maak je een mix tussen studente</a:t>
            </a:r>
            <a:r>
              <a:rPr lang="nl-NL" baseline="0" dirty="0" smtClean="0"/>
              <a:t>n die wel/niet bij de intro aanwezig waren.</a:t>
            </a:r>
          </a:p>
          <a:p>
            <a:endParaRPr lang="nl-NL" baseline="0" dirty="0" smtClean="0"/>
          </a:p>
          <a:p>
            <a:r>
              <a:rPr lang="nl-NL" baseline="0" dirty="0" smtClean="0"/>
              <a:t>Je kunt met jezelf als voorbeeld beginnen &gt; zie volgende sheet</a:t>
            </a:r>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9</a:t>
            </a:fld>
            <a:endParaRPr lang="nl-NL"/>
          </a:p>
        </p:txBody>
      </p:sp>
    </p:spTree>
    <p:extLst>
      <p:ext uri="{BB962C8B-B14F-4D97-AF65-F5344CB8AC3E}">
        <p14:creationId xmlns:p14="http://schemas.microsoft.com/office/powerpoint/2010/main" val="3146822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tekst-1">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0" y="0"/>
            <a:ext cx="9144000" cy="5143500"/>
          </a:xfrm>
          <a:prstGeom prst="rect">
            <a:avLst/>
          </a:prstGeom>
        </p:spPr>
      </p:pic>
      <p:sp>
        <p:nvSpPr>
          <p:cNvPr id="9" name="Tijdelijke aanduiding voor voettekst 5"/>
          <p:cNvSpPr>
            <a:spLocks noGrp="1"/>
          </p:cNvSpPr>
          <p:nvPr>
            <p:ph type="ftr" sz="quarter" idx="11"/>
          </p:nvPr>
        </p:nvSpPr>
        <p:spPr>
          <a:xfrm>
            <a:off x="1492468" y="4630341"/>
            <a:ext cx="6364800"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nl-NL" dirty="0"/>
              <a:t>Titelstijl van model bewerken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pic>
        <p:nvPicPr>
          <p:cNvPr id="8" name="Afbeelding 7">
            <a:extLst>
              <a:ext uri="{FF2B5EF4-FFF2-40B4-BE49-F238E27FC236}">
                <a16:creationId xmlns:a16="http://schemas.microsoft.com/office/drawing/2014/main" id="{6D8C0697-CB75-2B4B-A4B7-9ABE1184528B}"/>
              </a:ext>
            </a:extLst>
          </p:cNvPr>
          <p:cNvPicPr>
            <a:picLocks noChangeAspect="1"/>
          </p:cNvPicPr>
          <p:nvPr userDrawn="1"/>
        </p:nvPicPr>
        <p:blipFill>
          <a:blip r:embed="rId3"/>
          <a:srcRect/>
          <a:stretch/>
        </p:blipFill>
        <p:spPr>
          <a:xfrm>
            <a:off x="864000" y="190800"/>
            <a:ext cx="1082675" cy="6762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inuation-page-title-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12400" y="1200151"/>
            <a:ext cx="8722799" cy="2874582"/>
          </a:xfrm>
        </p:spPr>
        <p:txBody>
          <a:bodyPr/>
          <a:lstStyle>
            <a:lvl1pPr>
              <a:defRPr sz="2400">
                <a:latin typeface="Arial"/>
                <a:cs typeface="Arial"/>
              </a:defRPr>
            </a:lvl1pPr>
            <a:lvl2pPr>
              <a:defRPr sz="2000"/>
            </a:lvl2pPr>
          </a:lstStyle>
          <a:p>
            <a:pPr lvl="0"/>
            <a:r>
              <a:rPr lang="en-GB" noProof="0" dirty="0"/>
              <a:t>Click to add text</a:t>
            </a:r>
          </a:p>
          <a:p>
            <a:pPr lvl="1"/>
            <a:r>
              <a:rPr lang="en-GB" noProof="0" dirty="0"/>
              <a:t>Second level</a:t>
            </a:r>
          </a:p>
        </p:txBody>
      </p:sp>
      <p:sp>
        <p:nvSpPr>
          <p:cNvPr id="7" name="Tijdelijke aanduiding voor voettekst 4"/>
          <p:cNvSpPr>
            <a:spLocks noGrp="1"/>
          </p:cNvSpPr>
          <p:nvPr>
            <p:ph type="ftr" sz="quarter" idx="11"/>
          </p:nvPr>
        </p:nvSpPr>
        <p:spPr>
          <a:xfrm>
            <a:off x="1609344" y="4630341"/>
            <a:ext cx="6249456"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4" name="Titel 3">
            <a:extLst>
              <a:ext uri="{FF2B5EF4-FFF2-40B4-BE49-F238E27FC236}">
                <a16:creationId xmlns:a16="http://schemas.microsoft.com/office/drawing/2014/main" id="{E2EE66E6-DAAA-514E-8E4A-56C847E2AF07}"/>
              </a:ext>
            </a:extLst>
          </p:cNvPr>
          <p:cNvSpPr>
            <a:spLocks noGrp="1"/>
          </p:cNvSpPr>
          <p:nvPr>
            <p:ph type="title" hasCustomPrompt="1"/>
          </p:nvPr>
        </p:nvSpPr>
        <p:spPr>
          <a:xfrm>
            <a:off x="212400" y="206375"/>
            <a:ext cx="8722800" cy="857250"/>
          </a:xfrm>
          <a:prstGeom prst="rect">
            <a:avLst/>
          </a:prstGeom>
        </p:spPr>
        <p:txBody>
          <a:bodyPr/>
          <a:lstStyle/>
          <a:p>
            <a:r>
              <a:rPr lang="en-GB" noProof="0" dirty="0"/>
              <a:t>Title</a:t>
            </a:r>
          </a:p>
        </p:txBody>
      </p:sp>
    </p:spTree>
    <p:extLst>
      <p:ext uri="{BB962C8B-B14F-4D97-AF65-F5344CB8AC3E}">
        <p14:creationId xmlns:p14="http://schemas.microsoft.com/office/powerpoint/2010/main" val="97514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inuation-page-title-2-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lvl1pPr>
          </a:lstStyle>
          <a:p>
            <a:r>
              <a:rPr lang="en-GB" noProof="0" dirty="0"/>
              <a:t>Title</a:t>
            </a:r>
          </a:p>
        </p:txBody>
      </p:sp>
      <p:sp>
        <p:nvSpPr>
          <p:cNvPr id="3" name="Tijdelijke aanduiding voor inhoud 2"/>
          <p:cNvSpPr>
            <a:spLocks noGrp="1"/>
          </p:cNvSpPr>
          <p:nvPr>
            <p:ph sz="half" idx="1" hasCustomPrompt="1"/>
          </p:nvPr>
        </p:nvSpPr>
        <p:spPr>
          <a:xfrm>
            <a:off x="212400" y="1200151"/>
            <a:ext cx="42840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add </a:t>
            </a:r>
            <a:r>
              <a:rPr lang="en-GB" noProof="0" dirty="0" err="1"/>
              <a:t>tekst</a:t>
            </a:r>
            <a:endParaRPr lang="en-GB" noProof="0" dirty="0"/>
          </a:p>
          <a:p>
            <a:pPr lvl="1"/>
            <a:r>
              <a:rPr lang="en-GB" noProof="0" dirty="0"/>
              <a:t>Second level</a:t>
            </a:r>
          </a:p>
        </p:txBody>
      </p:sp>
      <p:sp>
        <p:nvSpPr>
          <p:cNvPr id="4" name="Tijdelijke aanduiding voor inhoud 3"/>
          <p:cNvSpPr>
            <a:spLocks noGrp="1"/>
          </p:cNvSpPr>
          <p:nvPr>
            <p:ph sz="half" idx="2" hasCustomPrompt="1"/>
          </p:nvPr>
        </p:nvSpPr>
        <p:spPr>
          <a:xfrm>
            <a:off x="4648199" y="1200150"/>
            <a:ext cx="4283401"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Click to add </a:t>
            </a:r>
            <a:r>
              <a:rPr lang="en-GB" noProof="0" dirty="0" err="1"/>
              <a:t>tekst</a:t>
            </a:r>
            <a:endParaRPr lang="en-GB" noProof="0" dirty="0"/>
          </a:p>
          <a:p>
            <a:pPr lvl="1"/>
            <a:r>
              <a:rPr lang="en-GB" noProof="0" dirty="0"/>
              <a:t>Second level</a:t>
            </a:r>
          </a:p>
        </p:txBody>
      </p:sp>
      <p:sp>
        <p:nvSpPr>
          <p:cNvPr id="8" name="Tijdelijke aanduiding voor voettekst 4"/>
          <p:cNvSpPr>
            <a:spLocks noGrp="1"/>
          </p:cNvSpPr>
          <p:nvPr>
            <p:ph type="ftr" sz="quarter" idx="11"/>
          </p:nvPr>
        </p:nvSpPr>
        <p:spPr>
          <a:xfrm>
            <a:off x="1609344" y="4630341"/>
            <a:ext cx="6249456"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Tree>
    <p:extLst>
      <p:ext uri="{BB962C8B-B14F-4D97-AF65-F5344CB8AC3E}">
        <p14:creationId xmlns:p14="http://schemas.microsoft.com/office/powerpoint/2010/main" val="202378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inuation-pag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3600450"/>
            <a:ext cx="5486400" cy="425450"/>
          </a:xfrm>
          <a:prstGeom prst="rect">
            <a:avLst/>
          </a:prstGeom>
        </p:spPr>
        <p:txBody>
          <a:bodyPr anchor="b">
            <a:noAutofit/>
          </a:bodyPr>
          <a:lstStyle>
            <a:lvl1pPr algn="l">
              <a:defRPr sz="2000" b="1"/>
            </a:lvl1pPr>
          </a:lstStyle>
          <a:p>
            <a:r>
              <a:rPr lang="en-GB" noProof="0" dirty="0"/>
              <a:t>Title</a:t>
            </a:r>
          </a:p>
        </p:txBody>
      </p:sp>
      <p:sp>
        <p:nvSpPr>
          <p:cNvPr id="3" name="Tijdelijke aanduiding voor afbeelding 2"/>
          <p:cNvSpPr>
            <a:spLocks noGrp="1"/>
          </p:cNvSpPr>
          <p:nvPr>
            <p:ph type="pic" idx="1" hasCustomPrompt="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Picture</a:t>
            </a:r>
          </a:p>
        </p:txBody>
      </p:sp>
      <p:sp>
        <p:nvSpPr>
          <p:cNvPr id="4" name="Tijdelijke aanduiding voor tekst 3"/>
          <p:cNvSpPr>
            <a:spLocks noGrp="1"/>
          </p:cNvSpPr>
          <p:nvPr>
            <p:ph type="body" sz="half" idx="2" hasCustomPrompt="1"/>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Click to add text</a:t>
            </a:r>
          </a:p>
        </p:txBody>
      </p:sp>
    </p:spTree>
    <p:extLst>
      <p:ext uri="{BB962C8B-B14F-4D97-AF65-F5344CB8AC3E}">
        <p14:creationId xmlns:p14="http://schemas.microsoft.com/office/powerpoint/2010/main" val="236670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blad-tekst-2">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1" y="0"/>
            <a:ext cx="9143998" cy="5143499"/>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p:nvPr>
        </p:nvSpPr>
        <p:spPr>
          <a:xfrm>
            <a:off x="1492468" y="1137600"/>
            <a:ext cx="7440928" cy="857250"/>
          </a:xfrm>
          <a:prstGeom prst="rect">
            <a:avLst/>
          </a:prstGeom>
        </p:spPr>
        <p:txBody>
          <a:bodyPr/>
          <a:lstStyle/>
          <a:p>
            <a:r>
              <a:rPr lang="nl-NL" smtClean="0"/>
              <a:t>Klik om de stijl te bewerken</a:t>
            </a:r>
            <a:endParaRPr lang="nl-NL" dirty="0"/>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pic>
        <p:nvPicPr>
          <p:cNvPr id="8" name="Afbeelding 7">
            <a:extLst>
              <a:ext uri="{FF2B5EF4-FFF2-40B4-BE49-F238E27FC236}">
                <a16:creationId xmlns:a16="http://schemas.microsoft.com/office/drawing/2014/main" id="{53FA5AA9-4102-254D-A691-0523D8F345C0}"/>
              </a:ext>
            </a:extLst>
          </p:cNvPr>
          <p:cNvPicPr>
            <a:picLocks noChangeAspect="1"/>
          </p:cNvPicPr>
          <p:nvPr userDrawn="1"/>
        </p:nvPicPr>
        <p:blipFill>
          <a:blip r:embed="rId3"/>
          <a:srcRect/>
          <a:stretch/>
        </p:blipFill>
        <p:spPr>
          <a:xfrm>
            <a:off x="864000" y="190800"/>
            <a:ext cx="1082675" cy="6762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tekst-3">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srcRect/>
          <a:stretch/>
        </p:blipFill>
        <p:spPr>
          <a:xfrm>
            <a:off x="0" y="0"/>
            <a:ext cx="9144000" cy="5143500"/>
          </a:xfrm>
          <a:prstGeom prst="rect">
            <a:avLst/>
          </a:prstGeom>
        </p:spPr>
      </p:pic>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13" name="Titel 1"/>
          <p:cNvSpPr>
            <a:spLocks noGrp="1"/>
          </p:cNvSpPr>
          <p:nvPr>
            <p:ph type="title"/>
          </p:nvPr>
        </p:nvSpPr>
        <p:spPr>
          <a:xfrm>
            <a:off x="1494000" y="1136590"/>
            <a:ext cx="7439396" cy="857250"/>
          </a:xfrm>
          <a:prstGeom prst="rect">
            <a:avLst/>
          </a:prstGeom>
        </p:spPr>
        <p:txBody>
          <a:bodyPr/>
          <a:lstStyle>
            <a:lvl1pPr algn="r">
              <a:defRPr/>
            </a:lvl1pPr>
          </a:lstStyle>
          <a:p>
            <a:r>
              <a:rPr lang="nl-NL" smtClean="0"/>
              <a:t>Klik om de stijl te bewerken</a:t>
            </a:r>
            <a:endParaRPr lang="nl-NL" dirty="0"/>
          </a:p>
        </p:txBody>
      </p:sp>
      <p:sp>
        <p:nvSpPr>
          <p:cNvPr id="14" name="Tijdelijke aanduiding voor inhoud 2"/>
          <p:cNvSpPr>
            <a:spLocks noGrp="1"/>
          </p:cNvSpPr>
          <p:nvPr>
            <p:ph idx="1" hasCustomPrompt="1"/>
          </p:nvPr>
        </p:nvSpPr>
        <p:spPr>
          <a:xfrm>
            <a:off x="1494000" y="2044800"/>
            <a:ext cx="7439396" cy="2535583"/>
          </a:xfrm>
        </p:spPr>
        <p:txBody>
          <a:bodyPr/>
          <a:lstStyle>
            <a:lvl1pPr algn="r">
              <a:defRPr sz="2400">
                <a:latin typeface="Arial"/>
                <a:cs typeface="Arial"/>
              </a:defRPr>
            </a:lvl1pPr>
            <a:lvl2pPr algn="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volgpagina-titel-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12400" y="1200151"/>
            <a:ext cx="8722799" cy="2874582"/>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4" name="Titel 3">
            <a:extLst>
              <a:ext uri="{FF2B5EF4-FFF2-40B4-BE49-F238E27FC236}">
                <a16:creationId xmlns:a16="http://schemas.microsoft.com/office/drawing/2014/main" id="{E2EE66E6-DAAA-514E-8E4A-56C847E2AF07}"/>
              </a:ext>
            </a:extLst>
          </p:cNvPr>
          <p:cNvSpPr>
            <a:spLocks noGrp="1"/>
          </p:cNvSpPr>
          <p:nvPr>
            <p:ph type="title"/>
          </p:nvPr>
        </p:nvSpPr>
        <p:spPr>
          <a:xfrm>
            <a:off x="212400" y="206375"/>
            <a:ext cx="8722800" cy="857250"/>
          </a:xfrm>
          <a:prstGeom prst="rect">
            <a:avLst/>
          </a:prstGeom>
        </p:spPr>
        <p:txBody>
          <a:bodyPr/>
          <a:lstStyle/>
          <a:p>
            <a:r>
              <a:rPr lang="nl-NL" smtClean="0"/>
              <a:t>Klik om de stijl te bewerken</a:t>
            </a:r>
            <a:endParaRPr lang="nl-NL" dirty="0"/>
          </a:p>
        </p:txBody>
      </p:sp>
    </p:spTree>
    <p:extLst>
      <p:ext uri="{BB962C8B-B14F-4D97-AF65-F5344CB8AC3E}">
        <p14:creationId xmlns:p14="http://schemas.microsoft.com/office/powerpoint/2010/main" val="413062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Vervolgpagina-titel-twee-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212400" y="1200151"/>
            <a:ext cx="42840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4" name="Tijdelijke aanduiding voor inhoud 3"/>
          <p:cNvSpPr>
            <a:spLocks noGrp="1"/>
          </p:cNvSpPr>
          <p:nvPr>
            <p:ph sz="half" idx="2"/>
          </p:nvPr>
        </p:nvSpPr>
        <p:spPr>
          <a:xfrm>
            <a:off x="4648199" y="1200150"/>
            <a:ext cx="4283401"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Tree>
    <p:extLst>
      <p:ext uri="{BB962C8B-B14F-4D97-AF65-F5344CB8AC3E}">
        <p14:creationId xmlns:p14="http://schemas.microsoft.com/office/powerpoint/2010/main" val="298027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Vervolgpagina-afbeelding-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noAutofit/>
          </a:bodyPr>
          <a:lstStyle>
            <a:lvl1pPr algn="l">
              <a:defRPr sz="2000" b="1"/>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Tree>
    <p:extLst>
      <p:ext uri="{BB962C8B-B14F-4D97-AF65-F5344CB8AC3E}">
        <p14:creationId xmlns:p14="http://schemas.microsoft.com/office/powerpoint/2010/main" val="322093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Sheet-text-1">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57723460-6A00-3F4C-875B-3ECE49D516F1}"/>
              </a:ext>
            </a:extLst>
          </p:cNvPr>
          <p:cNvPicPr>
            <a:picLocks noChangeAspect="1"/>
          </p:cNvPicPr>
          <p:nvPr userDrawn="1"/>
        </p:nvPicPr>
        <p:blipFill>
          <a:blip r:embed="rId2"/>
          <a:srcRect/>
          <a:stretch/>
        </p:blipFill>
        <p:spPr>
          <a:xfrm>
            <a:off x="0" y="0"/>
            <a:ext cx="9144000" cy="5143500"/>
          </a:xfrm>
          <a:prstGeom prst="rect">
            <a:avLst/>
          </a:prstGeom>
        </p:spPr>
      </p:pic>
      <p:sp>
        <p:nvSpPr>
          <p:cNvPr id="9" name="Tijdelijke aanduiding voor voettekst 5"/>
          <p:cNvSpPr>
            <a:spLocks noGrp="1"/>
          </p:cNvSpPr>
          <p:nvPr>
            <p:ph type="ftr" sz="quarter" idx="11"/>
          </p:nvPr>
        </p:nvSpPr>
        <p:spPr>
          <a:xfrm>
            <a:off x="1492468" y="4630341"/>
            <a:ext cx="6364800"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en-GB" noProof="0" dirty="0"/>
              <a:t>Title of presentation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en-GB" noProof="0" dirty="0"/>
              <a:t>Click to add text</a:t>
            </a:r>
          </a:p>
          <a:p>
            <a:pPr lvl="1"/>
            <a:r>
              <a:rPr lang="en-GB" noProof="0" dirty="0"/>
              <a:t>Second level</a:t>
            </a:r>
          </a:p>
        </p:txBody>
      </p:sp>
      <p:pic>
        <p:nvPicPr>
          <p:cNvPr id="8" name="Afbeelding 7">
            <a:extLst>
              <a:ext uri="{FF2B5EF4-FFF2-40B4-BE49-F238E27FC236}">
                <a16:creationId xmlns:a16="http://schemas.microsoft.com/office/drawing/2014/main" id="{F2F749F8-5ED3-2045-B09F-FBBD292CCBCF}"/>
              </a:ext>
            </a:extLst>
          </p:cNvPr>
          <p:cNvPicPr>
            <a:picLocks noChangeAspect="1"/>
          </p:cNvPicPr>
          <p:nvPr userDrawn="1"/>
        </p:nvPicPr>
        <p:blipFill>
          <a:blip r:embed="rId3"/>
          <a:srcRect/>
          <a:stretch/>
        </p:blipFill>
        <p:spPr>
          <a:xfrm>
            <a:off x="864000" y="154800"/>
            <a:ext cx="1082675" cy="676275"/>
          </a:xfrm>
          <a:prstGeom prst="rect">
            <a:avLst/>
          </a:prstGeom>
        </p:spPr>
      </p:pic>
    </p:spTree>
    <p:extLst>
      <p:ext uri="{BB962C8B-B14F-4D97-AF65-F5344CB8AC3E}">
        <p14:creationId xmlns:p14="http://schemas.microsoft.com/office/powerpoint/2010/main" val="234943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Sheet-text-2">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D53B0FF-90BE-8B47-BCBC-74611B36BC2C}"/>
              </a:ext>
            </a:extLst>
          </p:cNvPr>
          <p:cNvPicPr>
            <a:picLocks noChangeAspect="1"/>
          </p:cNvPicPr>
          <p:nvPr userDrawn="1"/>
        </p:nvPicPr>
        <p:blipFill>
          <a:blip r:embed="rId2"/>
          <a:srcRect/>
          <a:stretch/>
        </p:blipFill>
        <p:spPr>
          <a:xfrm>
            <a:off x="1" y="0"/>
            <a:ext cx="9143998" cy="5143498"/>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en-GB" noProof="0" dirty="0"/>
              <a:t>Title of presentation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en-GB" noProof="0" dirty="0"/>
              <a:t>Click to add text</a:t>
            </a:r>
          </a:p>
          <a:p>
            <a:pPr lvl="1"/>
            <a:r>
              <a:rPr lang="en-GB" noProof="0" dirty="0"/>
              <a:t>Second level</a:t>
            </a:r>
          </a:p>
        </p:txBody>
      </p:sp>
      <p:pic>
        <p:nvPicPr>
          <p:cNvPr id="11" name="Afbeelding 10">
            <a:extLst>
              <a:ext uri="{FF2B5EF4-FFF2-40B4-BE49-F238E27FC236}">
                <a16:creationId xmlns:a16="http://schemas.microsoft.com/office/drawing/2014/main" id="{C0ACD39E-A276-5C40-8A1C-1FFD87BC5563}"/>
              </a:ext>
            </a:extLst>
          </p:cNvPr>
          <p:cNvPicPr>
            <a:picLocks noChangeAspect="1"/>
          </p:cNvPicPr>
          <p:nvPr userDrawn="1"/>
        </p:nvPicPr>
        <p:blipFill>
          <a:blip r:embed="rId3"/>
          <a:srcRect/>
          <a:stretch/>
        </p:blipFill>
        <p:spPr>
          <a:xfrm>
            <a:off x="864000" y="154800"/>
            <a:ext cx="1082675" cy="676275"/>
          </a:xfrm>
          <a:prstGeom prst="rect">
            <a:avLst/>
          </a:prstGeom>
        </p:spPr>
      </p:pic>
    </p:spTree>
    <p:extLst>
      <p:ext uri="{BB962C8B-B14F-4D97-AF65-F5344CB8AC3E}">
        <p14:creationId xmlns:p14="http://schemas.microsoft.com/office/powerpoint/2010/main" val="428938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Sheet-text-3">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20F24ED-A9C7-9B4C-A71F-2E455478A707}"/>
              </a:ext>
            </a:extLst>
          </p:cNvPr>
          <p:cNvPicPr>
            <a:picLocks noChangeAspect="1"/>
          </p:cNvPicPr>
          <p:nvPr userDrawn="1"/>
        </p:nvPicPr>
        <p:blipFill>
          <a:blip r:embed="rId2"/>
          <a:srcRect/>
          <a:stretch/>
        </p:blipFill>
        <p:spPr>
          <a:xfrm>
            <a:off x="0" y="0"/>
            <a:ext cx="9144000" cy="5143500"/>
          </a:xfrm>
          <a:prstGeom prst="rect">
            <a:avLst/>
          </a:prstGeom>
        </p:spPr>
      </p:pic>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13" name="Titel 1"/>
          <p:cNvSpPr>
            <a:spLocks noGrp="1"/>
          </p:cNvSpPr>
          <p:nvPr>
            <p:ph type="title" hasCustomPrompt="1"/>
          </p:nvPr>
        </p:nvSpPr>
        <p:spPr>
          <a:xfrm>
            <a:off x="1494000" y="1136590"/>
            <a:ext cx="7439396" cy="857250"/>
          </a:xfrm>
          <a:prstGeom prst="rect">
            <a:avLst/>
          </a:prstGeom>
        </p:spPr>
        <p:txBody>
          <a:bodyPr/>
          <a:lstStyle>
            <a:lvl1pPr algn="r">
              <a:defRPr/>
            </a:lvl1pPr>
          </a:lstStyle>
          <a:p>
            <a:r>
              <a:rPr lang="en-GB" noProof="0" dirty="0"/>
              <a:t>Title of presentation</a:t>
            </a:r>
          </a:p>
        </p:txBody>
      </p:sp>
      <p:sp>
        <p:nvSpPr>
          <p:cNvPr id="14" name="Tijdelijke aanduiding voor inhoud 2"/>
          <p:cNvSpPr>
            <a:spLocks noGrp="1"/>
          </p:cNvSpPr>
          <p:nvPr>
            <p:ph idx="1" hasCustomPrompt="1"/>
          </p:nvPr>
        </p:nvSpPr>
        <p:spPr>
          <a:xfrm>
            <a:off x="1494000" y="2044800"/>
            <a:ext cx="7439396" cy="2535583"/>
          </a:xfrm>
        </p:spPr>
        <p:txBody>
          <a:bodyPr/>
          <a:lstStyle>
            <a:lvl1pPr algn="r">
              <a:defRPr sz="2400">
                <a:latin typeface="Arial"/>
                <a:cs typeface="Arial"/>
              </a:defRPr>
            </a:lvl1pPr>
            <a:lvl2pPr algn="r">
              <a:defRPr sz="2000"/>
            </a:lvl2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249799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BF4E01A-DE5C-8844-9077-C8295A69C292}"/>
              </a:ext>
            </a:extLst>
          </p:cNvPr>
          <p:cNvPicPr>
            <a:picLocks noChangeAspect="1"/>
          </p:cNvPicPr>
          <p:nvPr userDrawn="1"/>
        </p:nvPicPr>
        <p:blipFill>
          <a:blip r:embed="rId8"/>
          <a:srcRect/>
          <a:stretch/>
        </p:blipFill>
        <p:spPr>
          <a:xfrm>
            <a:off x="0" y="0"/>
            <a:ext cx="9144000" cy="5143500"/>
          </a:xfrm>
          <a:prstGeom prst="rect">
            <a:avLst/>
          </a:prstGeom>
          <a:noFill/>
        </p:spPr>
      </p:pic>
      <p:sp>
        <p:nvSpPr>
          <p:cNvPr id="2" name="Tijdelijke aanduiding voor titel 1"/>
          <p:cNvSpPr>
            <a:spLocks noGrp="1"/>
          </p:cNvSpPr>
          <p:nvPr>
            <p:ph type="title"/>
          </p:nvPr>
        </p:nvSpPr>
        <p:spPr>
          <a:xfrm>
            <a:off x="212400" y="206375"/>
            <a:ext cx="8722800" cy="857250"/>
          </a:xfrm>
          <a:prstGeom prst="rect">
            <a:avLst/>
          </a:prstGeom>
        </p:spPr>
        <p:txBody>
          <a:bodyPr vert="horz" lIns="90000" tIns="45720" rIns="91440" bIns="45720" rtlCol="0" anchor="ctr">
            <a:normAutofit/>
          </a:bodyPr>
          <a:lstStyle/>
          <a:p>
            <a:r>
              <a:rPr lang="nl-NL" dirty="0"/>
              <a:t>Titel van presentatie</a:t>
            </a:r>
          </a:p>
        </p:txBody>
      </p:sp>
      <p:sp>
        <p:nvSpPr>
          <p:cNvPr id="3" name="Tijdelijke aanduiding voor tekst 2"/>
          <p:cNvSpPr>
            <a:spLocks noGrp="1"/>
          </p:cNvSpPr>
          <p:nvPr>
            <p:ph type="body" idx="1"/>
          </p:nvPr>
        </p:nvSpPr>
        <p:spPr>
          <a:xfrm>
            <a:off x="212400" y="1200151"/>
            <a:ext cx="8722799" cy="2874582"/>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1494000" y="4630341"/>
            <a:ext cx="63648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600" y="4629600"/>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32" r:id="rId1"/>
    <p:sldLayoutId id="2147483834" r:id="rId2"/>
    <p:sldLayoutId id="2147483833" r:id="rId3"/>
    <p:sldLayoutId id="2147483823" r:id="rId4"/>
    <p:sldLayoutId id="2147483825" r:id="rId5"/>
    <p:sldLayoutId id="2147483830" r:id="rId6"/>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AEB3E65-D2B2-6444-B182-478532C39F49}"/>
              </a:ext>
            </a:extLst>
          </p:cNvPr>
          <p:cNvPicPr>
            <a:picLocks noChangeAspect="1"/>
          </p:cNvPicPr>
          <p:nvPr userDrawn="1"/>
        </p:nvPicPr>
        <p:blipFill>
          <a:blip r:embed="rId8"/>
          <a:srcRect/>
          <a:stretch/>
        </p:blipFill>
        <p:spPr>
          <a:xfrm>
            <a:off x="0" y="0"/>
            <a:ext cx="9144000" cy="5143500"/>
          </a:xfrm>
          <a:prstGeom prst="rect">
            <a:avLst/>
          </a:prstGeom>
          <a:noFill/>
        </p:spPr>
      </p:pic>
      <p:sp>
        <p:nvSpPr>
          <p:cNvPr id="2" name="Tijdelijke aanduiding voor titel 1"/>
          <p:cNvSpPr>
            <a:spLocks noGrp="1"/>
          </p:cNvSpPr>
          <p:nvPr>
            <p:ph type="title"/>
          </p:nvPr>
        </p:nvSpPr>
        <p:spPr>
          <a:xfrm>
            <a:off x="212400" y="206375"/>
            <a:ext cx="8722800" cy="857250"/>
          </a:xfrm>
          <a:prstGeom prst="rect">
            <a:avLst/>
          </a:prstGeom>
        </p:spPr>
        <p:txBody>
          <a:bodyPr vert="horz" lIns="90000" tIns="45720" rIns="91440" bIns="45720" rtlCol="0" anchor="ctr">
            <a:normAutofit/>
          </a:bodyPr>
          <a:lstStyle/>
          <a:p>
            <a:r>
              <a:rPr lang="en-GB" noProof="0" dirty="0"/>
              <a:t>Title of presentation</a:t>
            </a:r>
          </a:p>
        </p:txBody>
      </p:sp>
      <p:sp>
        <p:nvSpPr>
          <p:cNvPr id="3" name="Tijdelijke aanduiding voor tekst 2"/>
          <p:cNvSpPr>
            <a:spLocks noGrp="1"/>
          </p:cNvSpPr>
          <p:nvPr>
            <p:ph type="body" idx="1"/>
          </p:nvPr>
        </p:nvSpPr>
        <p:spPr>
          <a:xfrm>
            <a:off x="212400" y="1200151"/>
            <a:ext cx="8722799" cy="2874582"/>
          </a:xfrm>
          <a:prstGeom prst="rect">
            <a:avLst/>
          </a:prstGeom>
        </p:spPr>
        <p:txBody>
          <a:bodyPr vert="horz" lIns="91440" tIns="45720" rIns="91440" bIns="45720" rtlCol="0">
            <a:normAutofit/>
          </a:bodyPr>
          <a:lstStyle/>
          <a:p>
            <a:pPr lvl="0"/>
            <a:r>
              <a:rPr lang="en-GB" noProof="0" dirty="0"/>
              <a:t>Click to add text</a:t>
            </a:r>
          </a:p>
        </p:txBody>
      </p:sp>
      <p:sp>
        <p:nvSpPr>
          <p:cNvPr id="10" name="Tijdelijke aanduiding voor voettekst 4"/>
          <p:cNvSpPr>
            <a:spLocks noGrp="1"/>
          </p:cNvSpPr>
          <p:nvPr>
            <p:ph type="ftr" sz="quarter" idx="3"/>
          </p:nvPr>
        </p:nvSpPr>
        <p:spPr>
          <a:xfrm>
            <a:off x="1609344" y="4630341"/>
            <a:ext cx="6249456"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600" y="4629600"/>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137872258"/>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743" y="688850"/>
            <a:ext cx="7439396" cy="857250"/>
          </a:xfrm>
        </p:spPr>
        <p:txBody>
          <a:bodyPr>
            <a:noAutofit/>
          </a:bodyPr>
          <a:lstStyle/>
          <a:p>
            <a:pPr algn="ctr"/>
            <a:r>
              <a:rPr lang="nl-NL" sz="7200" dirty="0" smtClean="0"/>
              <a:t>Welkom!</a:t>
            </a:r>
            <a:endParaRPr lang="nl-NL" sz="7200" dirty="0"/>
          </a:p>
        </p:txBody>
      </p:sp>
      <p:pic>
        <p:nvPicPr>
          <p:cNvPr id="4" name="Afbeelding 3"/>
          <p:cNvPicPr>
            <a:picLocks noChangeAspect="1"/>
          </p:cNvPicPr>
          <p:nvPr/>
        </p:nvPicPr>
        <p:blipFill>
          <a:blip r:embed="rId3"/>
          <a:stretch>
            <a:fillRect/>
          </a:stretch>
        </p:blipFill>
        <p:spPr>
          <a:xfrm>
            <a:off x="4774784" y="2290834"/>
            <a:ext cx="1876425" cy="2438400"/>
          </a:xfrm>
          <a:prstGeom prst="rect">
            <a:avLst/>
          </a:prstGeom>
        </p:spPr>
      </p:pic>
    </p:spTree>
    <p:extLst>
      <p:ext uri="{BB962C8B-B14F-4D97-AF65-F5344CB8AC3E}">
        <p14:creationId xmlns:p14="http://schemas.microsoft.com/office/powerpoint/2010/main" val="1430124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a:xfrm>
            <a:off x="212401" y="1200151"/>
            <a:ext cx="6365012" cy="2874582"/>
          </a:xfrm>
        </p:spPr>
        <p:txBody>
          <a:bodyPr>
            <a:normAutofit/>
          </a:bodyPr>
          <a:lstStyle/>
          <a:p>
            <a:r>
              <a:rPr lang="nl-NL" sz="2000" dirty="0" smtClean="0"/>
              <a:t>Ik heb meegezongen in het koor van Kinderen voor Kinderen</a:t>
            </a:r>
          </a:p>
          <a:p>
            <a:r>
              <a:rPr lang="nl-NL" sz="2000" dirty="0" smtClean="0"/>
              <a:t>Er is een boot naar mij vernoemd</a:t>
            </a:r>
          </a:p>
          <a:p>
            <a:r>
              <a:rPr lang="nl-NL" sz="2000" dirty="0"/>
              <a:t>Ik heb 3 katten: </a:t>
            </a:r>
            <a:r>
              <a:rPr lang="nl-NL" sz="2000" dirty="0" err="1" smtClean="0"/>
              <a:t>Ienieminie</a:t>
            </a:r>
            <a:r>
              <a:rPr lang="nl-NL" sz="2000" dirty="0"/>
              <a:t>, </a:t>
            </a:r>
            <a:r>
              <a:rPr lang="nl-NL" sz="2000" dirty="0" smtClean="0"/>
              <a:t>Tommie </a:t>
            </a:r>
            <a:r>
              <a:rPr lang="nl-NL" sz="2000" dirty="0"/>
              <a:t>en </a:t>
            </a:r>
            <a:r>
              <a:rPr lang="nl-NL" sz="2000" dirty="0" err="1" smtClean="0"/>
              <a:t>Pino</a:t>
            </a:r>
            <a:endParaRPr lang="nl-NL" sz="2000" dirty="0" smtClean="0"/>
          </a:p>
          <a:p>
            <a:r>
              <a:rPr lang="nl-NL" sz="2000" dirty="0" smtClean="0"/>
              <a:t>Mijn favoriete film is Dirty Dancing &gt; ik kan deze helemaal meepraten.</a:t>
            </a:r>
            <a:endParaRPr lang="nl-NL" sz="2000" dirty="0"/>
          </a:p>
          <a:p>
            <a:endParaRPr lang="nl-NL" sz="2000" dirty="0"/>
          </a:p>
          <a:p>
            <a:endParaRPr lang="nl-NL" sz="2200" dirty="0"/>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smtClean="0"/>
              <a:t>Kennismakingsspel</a:t>
            </a:r>
            <a:endParaRPr lang="nl-NL" dirty="0"/>
          </a:p>
        </p:txBody>
      </p:sp>
    </p:spTree>
    <p:extLst>
      <p:ext uri="{BB962C8B-B14F-4D97-AF65-F5344CB8AC3E}">
        <p14:creationId xmlns:p14="http://schemas.microsoft.com/office/powerpoint/2010/main" val="273920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a:xfrm>
            <a:off x="212401" y="1200151"/>
            <a:ext cx="6365012" cy="2874582"/>
          </a:xfrm>
        </p:spPr>
        <p:txBody>
          <a:bodyPr>
            <a:normAutofit fontScale="92500" lnSpcReduction="20000"/>
          </a:bodyPr>
          <a:lstStyle/>
          <a:p>
            <a:r>
              <a:rPr lang="nl-NL" sz="2000" dirty="0" smtClean="0"/>
              <a:t>Maandag</a:t>
            </a:r>
          </a:p>
          <a:p>
            <a:endParaRPr lang="nl-NL" sz="2000" dirty="0"/>
          </a:p>
          <a:p>
            <a:r>
              <a:rPr lang="nl-NL" sz="2000" dirty="0" smtClean="0"/>
              <a:t>Dinsdag</a:t>
            </a:r>
          </a:p>
          <a:p>
            <a:endParaRPr lang="nl-NL" sz="2000" dirty="0"/>
          </a:p>
          <a:p>
            <a:r>
              <a:rPr lang="nl-NL" sz="2000" dirty="0" smtClean="0"/>
              <a:t>Woensdag</a:t>
            </a:r>
          </a:p>
          <a:p>
            <a:endParaRPr lang="nl-NL" sz="2000" dirty="0"/>
          </a:p>
          <a:p>
            <a:r>
              <a:rPr lang="nl-NL" sz="2000" dirty="0" smtClean="0"/>
              <a:t>Donderdag</a:t>
            </a:r>
          </a:p>
          <a:p>
            <a:endParaRPr lang="nl-NL" sz="2000" dirty="0"/>
          </a:p>
          <a:p>
            <a:r>
              <a:rPr lang="nl-NL" sz="2000" dirty="0" smtClean="0"/>
              <a:t>Vrijdag</a:t>
            </a:r>
            <a:endParaRPr lang="nl-NL" sz="2000" dirty="0"/>
          </a:p>
          <a:p>
            <a:endParaRPr lang="nl-NL" sz="2000" dirty="0"/>
          </a:p>
          <a:p>
            <a:endParaRPr lang="nl-NL" sz="2200" dirty="0"/>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smtClean="0"/>
              <a:t>Programma deze week</a:t>
            </a:r>
            <a:endParaRPr lang="nl-NL" dirty="0"/>
          </a:p>
        </p:txBody>
      </p:sp>
      <p:pic>
        <p:nvPicPr>
          <p:cNvPr id="3074" name="Picture 2" descr="Duidelijke symbolen voor een efficiënte 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192" y="2637442"/>
            <a:ext cx="4448442" cy="222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34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smtClean="0"/>
              <a:t>Vragen?</a:t>
            </a:r>
            <a:endParaRPr lang="nl-NL" dirty="0"/>
          </a:p>
        </p:txBody>
      </p:sp>
      <p:pic>
        <p:nvPicPr>
          <p:cNvPr id="6" name="Tijdelijke aanduiding voor inhoud 4"/>
          <p:cNvPicPr>
            <a:picLocks noGrp="1" noChangeAspect="1"/>
          </p:cNvPicPr>
          <p:nvPr>
            <p:ph sz="half" idx="1"/>
          </p:nvPr>
        </p:nvPicPr>
        <p:blipFill>
          <a:blip r:embed="rId3"/>
          <a:stretch>
            <a:fillRect/>
          </a:stretch>
        </p:blipFill>
        <p:spPr>
          <a:xfrm>
            <a:off x="2854096" y="1935226"/>
            <a:ext cx="2676376" cy="1713124"/>
          </a:xfrm>
          <a:prstGeom prst="rect">
            <a:avLst/>
          </a:prstGeom>
        </p:spPr>
      </p:pic>
    </p:spTree>
    <p:extLst>
      <p:ext uri="{BB962C8B-B14F-4D97-AF65-F5344CB8AC3E}">
        <p14:creationId xmlns:p14="http://schemas.microsoft.com/office/powerpoint/2010/main" val="1047491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p:txBody>
          <a:bodyPr/>
          <a:lstStyle/>
          <a:p>
            <a:r>
              <a:rPr lang="nl-NL" dirty="0" smtClean="0"/>
              <a:t>Terugblik op introductie</a:t>
            </a:r>
          </a:p>
          <a:p>
            <a:r>
              <a:rPr lang="nl-NL" dirty="0" smtClean="0"/>
              <a:t>Wie, wat, waar en wanneer</a:t>
            </a:r>
          </a:p>
          <a:p>
            <a:r>
              <a:rPr lang="nl-NL" dirty="0" smtClean="0"/>
              <a:t>Uitleg leerlijn studentbegeleiding jaar 1</a:t>
            </a:r>
          </a:p>
          <a:p>
            <a:r>
              <a:rPr lang="nl-NL" dirty="0" smtClean="0"/>
              <a:t>Kennismakingsspel</a:t>
            </a:r>
          </a:p>
          <a:p>
            <a:r>
              <a:rPr lang="nl-NL" dirty="0" smtClean="0"/>
              <a:t>Programma deze week</a:t>
            </a:r>
          </a:p>
          <a:p>
            <a:r>
              <a:rPr lang="nl-NL" dirty="0" smtClean="0"/>
              <a:t>Vragen?</a:t>
            </a:r>
            <a:endParaRPr lang="nl-NL" dirty="0"/>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smtClean="0"/>
              <a:t>Programma</a:t>
            </a:r>
            <a:endParaRPr lang="nl-NL" dirty="0"/>
          </a:p>
        </p:txBody>
      </p:sp>
    </p:spTree>
    <p:extLst>
      <p:ext uri="{BB962C8B-B14F-4D97-AF65-F5344CB8AC3E}">
        <p14:creationId xmlns:p14="http://schemas.microsoft.com/office/powerpoint/2010/main" val="844004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smtClean="0"/>
              <a:t>Terugblik op introductie</a:t>
            </a:r>
            <a:endParaRPr lang="nl-NL" dirty="0"/>
          </a:p>
        </p:txBody>
      </p:sp>
      <p:pic>
        <p:nvPicPr>
          <p:cNvPr id="4" name="Tijdelijke aanduiding voor inhoud 3"/>
          <p:cNvPicPr>
            <a:picLocks noGrp="1" noChangeAspect="1"/>
          </p:cNvPicPr>
          <p:nvPr>
            <p:ph idx="1"/>
          </p:nvPr>
        </p:nvPicPr>
        <p:blipFill>
          <a:blip r:embed="rId3"/>
          <a:stretch>
            <a:fillRect/>
          </a:stretch>
        </p:blipFill>
        <p:spPr>
          <a:xfrm>
            <a:off x="4740332" y="1141554"/>
            <a:ext cx="2857500" cy="1600200"/>
          </a:xfrm>
          <a:prstGeom prst="rect">
            <a:avLst/>
          </a:prstGeom>
        </p:spPr>
      </p:pic>
      <p:pic>
        <p:nvPicPr>
          <p:cNvPr id="5" name="Afbeelding 4"/>
          <p:cNvPicPr>
            <a:picLocks noChangeAspect="1"/>
          </p:cNvPicPr>
          <p:nvPr/>
        </p:nvPicPr>
        <p:blipFill>
          <a:blip r:embed="rId4"/>
          <a:stretch>
            <a:fillRect/>
          </a:stretch>
        </p:blipFill>
        <p:spPr>
          <a:xfrm>
            <a:off x="538185" y="2117867"/>
            <a:ext cx="3667125" cy="1247775"/>
          </a:xfrm>
          <a:prstGeom prst="rect">
            <a:avLst/>
          </a:prstGeom>
        </p:spPr>
      </p:pic>
    </p:spTree>
    <p:extLst>
      <p:ext uri="{BB962C8B-B14F-4D97-AF65-F5344CB8AC3E}">
        <p14:creationId xmlns:p14="http://schemas.microsoft.com/office/powerpoint/2010/main" val="57376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p:txBody>
          <a:bodyPr>
            <a:normAutofit fontScale="70000" lnSpcReduction="20000"/>
          </a:bodyPr>
          <a:lstStyle/>
          <a:p>
            <a:r>
              <a:rPr lang="nl-NL" dirty="0" smtClean="0"/>
              <a:t>Studentcoach</a:t>
            </a:r>
            <a:r>
              <a:rPr lang="nl-NL" dirty="0"/>
              <a:t>	</a:t>
            </a:r>
            <a:r>
              <a:rPr lang="nl-NL" dirty="0" smtClean="0"/>
              <a:t>				Naam coach</a:t>
            </a:r>
          </a:p>
          <a:p>
            <a:pPr marL="0" indent="0">
              <a:buNone/>
            </a:pPr>
            <a:r>
              <a:rPr lang="nl-NL" dirty="0"/>
              <a:t>	</a:t>
            </a:r>
            <a:r>
              <a:rPr lang="nl-NL" dirty="0" smtClean="0"/>
              <a:t>							Emailadres</a:t>
            </a:r>
          </a:p>
          <a:p>
            <a:pPr marL="0" indent="0">
              <a:buNone/>
            </a:pPr>
            <a:r>
              <a:rPr lang="nl-NL" dirty="0"/>
              <a:t>	</a:t>
            </a:r>
            <a:r>
              <a:rPr lang="nl-NL" dirty="0" smtClean="0"/>
              <a:t>							Telefoonnummer</a:t>
            </a:r>
          </a:p>
          <a:p>
            <a:pPr marL="0" indent="0">
              <a:buNone/>
            </a:pPr>
            <a:r>
              <a:rPr lang="nl-NL" dirty="0"/>
              <a:t>	</a:t>
            </a:r>
            <a:r>
              <a:rPr lang="nl-NL" dirty="0" smtClean="0"/>
              <a:t>							Wanneer bereikbaar?</a:t>
            </a:r>
          </a:p>
          <a:p>
            <a:pPr marL="0" indent="0">
              <a:buNone/>
            </a:pPr>
            <a:r>
              <a:rPr lang="nl-NL" dirty="0"/>
              <a:t>	</a:t>
            </a:r>
            <a:r>
              <a:rPr lang="nl-NL" dirty="0" smtClean="0"/>
              <a:t>							Waarvoor bereikbaar?</a:t>
            </a:r>
          </a:p>
          <a:p>
            <a:pPr marL="0" indent="0">
              <a:buNone/>
            </a:pPr>
            <a:endParaRPr lang="nl-NL" dirty="0" smtClean="0"/>
          </a:p>
          <a:p>
            <a:r>
              <a:rPr lang="nl-NL" dirty="0" smtClean="0"/>
              <a:t>Coördinator propedeuse			Naam</a:t>
            </a:r>
          </a:p>
          <a:p>
            <a:pPr marL="0" indent="0">
              <a:buNone/>
            </a:pPr>
            <a:r>
              <a:rPr lang="nl-NL" dirty="0"/>
              <a:t>	</a:t>
            </a:r>
            <a:r>
              <a:rPr lang="nl-NL" dirty="0" smtClean="0"/>
              <a:t>							Emailadres</a:t>
            </a:r>
          </a:p>
          <a:p>
            <a:pPr marL="0" indent="0">
              <a:buNone/>
            </a:pPr>
            <a:r>
              <a:rPr lang="nl-NL" dirty="0" smtClean="0"/>
              <a:t>								Waarvoor bereikbaar?</a:t>
            </a:r>
          </a:p>
          <a:p>
            <a:pPr marL="0" indent="0">
              <a:buNone/>
            </a:pPr>
            <a:r>
              <a:rPr lang="nl-NL" dirty="0"/>
              <a:t>	</a:t>
            </a:r>
            <a:r>
              <a:rPr lang="nl-NL" dirty="0" smtClean="0"/>
              <a:t>								</a:t>
            </a:r>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smtClean="0"/>
              <a:t>Wie, wat, waar en wanneer</a:t>
            </a:r>
            <a:endParaRPr lang="nl-NL" dirty="0"/>
          </a:p>
        </p:txBody>
      </p:sp>
      <p:pic>
        <p:nvPicPr>
          <p:cNvPr id="4" name="Tijdelijke aanduiding voor inhoud 4"/>
          <p:cNvPicPr>
            <a:picLocks noChangeAspect="1"/>
          </p:cNvPicPr>
          <p:nvPr/>
        </p:nvPicPr>
        <p:blipFill>
          <a:blip r:embed="rId3"/>
          <a:stretch>
            <a:fillRect/>
          </a:stretch>
        </p:blipFill>
        <p:spPr>
          <a:xfrm>
            <a:off x="7222075" y="3068995"/>
            <a:ext cx="1713124" cy="1371719"/>
          </a:xfrm>
          <a:prstGeom prst="rect">
            <a:avLst/>
          </a:prstGeom>
        </p:spPr>
      </p:pic>
    </p:spTree>
    <p:extLst>
      <p:ext uri="{BB962C8B-B14F-4D97-AF65-F5344CB8AC3E}">
        <p14:creationId xmlns:p14="http://schemas.microsoft.com/office/powerpoint/2010/main" val="1169802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a:xfrm>
            <a:off x="212401" y="1450408"/>
            <a:ext cx="8722799" cy="2874582"/>
          </a:xfrm>
        </p:spPr>
        <p:txBody>
          <a:bodyPr>
            <a:normAutofit fontScale="70000" lnSpcReduction="20000"/>
          </a:bodyPr>
          <a:lstStyle/>
          <a:p>
            <a:r>
              <a:rPr lang="nl-NL" dirty="0" smtClean="0"/>
              <a:t>Secretariaat</a:t>
            </a:r>
            <a:r>
              <a:rPr lang="nl-NL" dirty="0"/>
              <a:t>	</a:t>
            </a:r>
            <a:r>
              <a:rPr lang="nl-NL" dirty="0" smtClean="0"/>
              <a:t>		Emailadres</a:t>
            </a:r>
          </a:p>
          <a:p>
            <a:pPr marL="0" indent="0">
              <a:buNone/>
            </a:pPr>
            <a:r>
              <a:rPr lang="nl-NL" dirty="0"/>
              <a:t>	</a:t>
            </a:r>
            <a:r>
              <a:rPr lang="nl-NL" dirty="0" smtClean="0"/>
              <a:t>					Telefoonnummer</a:t>
            </a:r>
          </a:p>
          <a:p>
            <a:pPr marL="0" indent="0">
              <a:buNone/>
            </a:pPr>
            <a:r>
              <a:rPr lang="nl-NL" dirty="0"/>
              <a:t>	</a:t>
            </a:r>
            <a:r>
              <a:rPr lang="nl-NL" dirty="0" smtClean="0"/>
              <a:t>					Wanneer bereikbaar?</a:t>
            </a:r>
          </a:p>
          <a:p>
            <a:pPr marL="0" indent="0">
              <a:buNone/>
            </a:pPr>
            <a:r>
              <a:rPr lang="nl-NL" dirty="0"/>
              <a:t>	</a:t>
            </a:r>
            <a:r>
              <a:rPr lang="nl-NL" dirty="0" smtClean="0"/>
              <a:t>							</a:t>
            </a:r>
          </a:p>
          <a:p>
            <a:r>
              <a:rPr lang="nl-NL" dirty="0"/>
              <a:t>ICT					</a:t>
            </a:r>
            <a:r>
              <a:rPr lang="nl-NL" dirty="0" smtClean="0"/>
              <a:t>servicedesk-ict@fontys.nl</a:t>
            </a:r>
            <a:r>
              <a:rPr lang="nl-NL" dirty="0"/>
              <a:t>​							</a:t>
            </a:r>
            <a:r>
              <a:rPr lang="nl-NL" dirty="0" smtClean="0"/>
              <a:t>						08850 </a:t>
            </a:r>
            <a:r>
              <a:rPr lang="nl-NL" dirty="0"/>
              <a:t>77777</a:t>
            </a:r>
          </a:p>
          <a:p>
            <a:pPr marL="0" indent="0">
              <a:buNone/>
            </a:pPr>
            <a:r>
              <a:rPr lang="nl-NL" dirty="0"/>
              <a:t>	</a:t>
            </a:r>
            <a:r>
              <a:rPr lang="nl-NL" dirty="0" smtClean="0"/>
              <a:t>					Wanneer bereikbaar?</a:t>
            </a:r>
          </a:p>
          <a:p>
            <a:pPr marL="0" indent="0">
              <a:buNone/>
            </a:pPr>
            <a:endParaRPr lang="nl-NL" dirty="0"/>
          </a:p>
          <a:p>
            <a:r>
              <a:rPr lang="nl-NL" dirty="0" smtClean="0"/>
              <a:t>Examencommissie		Emailadres</a:t>
            </a:r>
          </a:p>
          <a:p>
            <a:pPr marL="0" indent="0">
              <a:buNone/>
            </a:pPr>
            <a:r>
              <a:rPr lang="nl-NL" dirty="0" smtClean="0"/>
              <a:t>						Waarvoor?		</a:t>
            </a:r>
          </a:p>
          <a:p>
            <a:pPr marL="0" indent="0">
              <a:buNone/>
            </a:pPr>
            <a:r>
              <a:rPr lang="nl-NL" dirty="0"/>
              <a:t>	</a:t>
            </a:r>
            <a:r>
              <a:rPr lang="nl-NL" dirty="0" smtClean="0"/>
              <a:t>								</a:t>
            </a:r>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smtClean="0"/>
              <a:t>Wie, wat, waar en wanneer</a:t>
            </a:r>
            <a:endParaRPr lang="nl-NL" dirty="0"/>
          </a:p>
        </p:txBody>
      </p:sp>
      <p:pic>
        <p:nvPicPr>
          <p:cNvPr id="1026" name="Picture 2" descr="Loonadministratie inrichten: stappen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050" y="3329632"/>
            <a:ext cx="2369385" cy="138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078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smtClean="0"/>
              <a:t>Wie, wat, waar en wanneer</a:t>
            </a:r>
            <a:endParaRPr lang="nl-NL" dirty="0"/>
          </a:p>
        </p:txBody>
      </p:sp>
      <p:sp>
        <p:nvSpPr>
          <p:cNvPr id="4" name="Tijdelijke aanduiding voor inhoud 2"/>
          <p:cNvSpPr txBox="1">
            <a:spLocks/>
          </p:cNvSpPr>
          <p:nvPr/>
        </p:nvSpPr>
        <p:spPr>
          <a:xfrm>
            <a:off x="457200" y="1200151"/>
            <a:ext cx="3007895" cy="2894954"/>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b="1" dirty="0" smtClean="0"/>
              <a:t>Portal</a:t>
            </a:r>
          </a:p>
          <a:p>
            <a:endParaRPr lang="nl-NL" dirty="0" smtClean="0"/>
          </a:p>
          <a:p>
            <a:r>
              <a:rPr lang="nl-NL" dirty="0" smtClean="0"/>
              <a:t>Lesinformatie</a:t>
            </a:r>
          </a:p>
          <a:p>
            <a:r>
              <a:rPr lang="nl-NL" dirty="0" smtClean="0"/>
              <a:t>Mededelingen</a:t>
            </a:r>
          </a:p>
          <a:p>
            <a:r>
              <a:rPr lang="nl-NL" dirty="0" smtClean="0"/>
              <a:t>Rooster</a:t>
            </a:r>
          </a:p>
          <a:p>
            <a:r>
              <a:rPr lang="nl-NL" dirty="0" smtClean="0"/>
              <a:t>Praktische zaken</a:t>
            </a:r>
          </a:p>
          <a:p>
            <a:r>
              <a:rPr lang="nl-NL" dirty="0" smtClean="0"/>
              <a:t>Mail</a:t>
            </a:r>
          </a:p>
          <a:p>
            <a:r>
              <a:rPr lang="nl-NL" dirty="0" smtClean="0"/>
              <a:t>Datalijst</a:t>
            </a:r>
          </a:p>
          <a:p>
            <a:r>
              <a:rPr lang="nl-NL" dirty="0" smtClean="0"/>
              <a:t>Fontys jaaragenda</a:t>
            </a:r>
          </a:p>
          <a:p>
            <a:r>
              <a:rPr lang="nl-NL" dirty="0" smtClean="0"/>
              <a:t>Tentamenrooster</a:t>
            </a:r>
          </a:p>
          <a:p>
            <a:endParaRPr lang="nl-NL" dirty="0" smtClean="0"/>
          </a:p>
          <a:p>
            <a:pPr marL="0" indent="0">
              <a:buFont typeface="Arial"/>
              <a:buNone/>
            </a:pPr>
            <a:r>
              <a:rPr lang="nl-NL" dirty="0" smtClean="0"/>
              <a:t>connect.fontys.nl</a:t>
            </a:r>
            <a:endParaRPr lang="nl-NL" dirty="0" smtClean="0"/>
          </a:p>
          <a:p>
            <a:endParaRPr lang="nl-NL" dirty="0"/>
          </a:p>
        </p:txBody>
      </p:sp>
      <p:sp>
        <p:nvSpPr>
          <p:cNvPr id="8" name="Tijdelijke aanduiding voor inhoud 3"/>
          <p:cNvSpPr>
            <a:spLocks noGrp="1"/>
          </p:cNvSpPr>
          <p:nvPr>
            <p:ph sz="half" idx="4294967295"/>
          </p:nvPr>
        </p:nvSpPr>
        <p:spPr>
          <a:xfrm>
            <a:off x="3993682" y="1200150"/>
            <a:ext cx="4038600" cy="2894955"/>
          </a:xfrm>
          <a:prstGeom prst="rect">
            <a:avLst/>
          </a:prstGeom>
        </p:spPr>
        <p:txBody>
          <a:bodyPr>
            <a:normAutofit/>
          </a:bodyPr>
          <a:lstStyle/>
          <a:p>
            <a:pPr marL="0" indent="0">
              <a:buNone/>
            </a:pPr>
            <a:r>
              <a:rPr lang="nl-NL" sz="1700" b="1" dirty="0" err="1" smtClean="0"/>
              <a:t>Progress</a:t>
            </a:r>
            <a:r>
              <a:rPr lang="nl-NL" sz="1700" b="1" dirty="0" smtClean="0"/>
              <a:t> WWW</a:t>
            </a:r>
          </a:p>
          <a:p>
            <a:endParaRPr lang="nl-NL" sz="1700" dirty="0"/>
          </a:p>
          <a:p>
            <a:r>
              <a:rPr lang="nl-NL" sz="1700" dirty="0" smtClean="0"/>
              <a:t>Inschrijven tentamens</a:t>
            </a:r>
            <a:endParaRPr lang="nl-NL" sz="1700" dirty="0"/>
          </a:p>
          <a:p>
            <a:r>
              <a:rPr lang="nl-NL" sz="1700" dirty="0"/>
              <a:t>Studieresultaten</a:t>
            </a:r>
          </a:p>
          <a:p>
            <a:pPr marL="0" indent="0">
              <a:buNone/>
            </a:pPr>
            <a:endParaRPr lang="nl-NL" sz="1700" dirty="0"/>
          </a:p>
          <a:p>
            <a:pPr marL="0" indent="0">
              <a:buNone/>
            </a:pPr>
            <a:r>
              <a:rPr lang="nl-NL" sz="1700" dirty="0" smtClean="0"/>
              <a:t>progresswww.nl/</a:t>
            </a:r>
            <a:r>
              <a:rPr lang="nl-NL" sz="1700" dirty="0" err="1" smtClean="0"/>
              <a:t>fontys</a:t>
            </a:r>
            <a:r>
              <a:rPr lang="nl-NL" sz="1700" dirty="0"/>
              <a:t>/</a:t>
            </a:r>
          </a:p>
          <a:p>
            <a:endParaRPr lang="nl-NL" sz="1700" dirty="0"/>
          </a:p>
        </p:txBody>
      </p:sp>
      <p:pic>
        <p:nvPicPr>
          <p:cNvPr id="9" name="Afbeelding 8"/>
          <p:cNvPicPr>
            <a:picLocks noChangeAspect="1"/>
          </p:cNvPicPr>
          <p:nvPr/>
        </p:nvPicPr>
        <p:blipFill>
          <a:blip r:embed="rId3"/>
          <a:stretch>
            <a:fillRect/>
          </a:stretch>
        </p:blipFill>
        <p:spPr>
          <a:xfrm>
            <a:off x="6803692" y="3092559"/>
            <a:ext cx="2131508" cy="1384484"/>
          </a:xfrm>
          <a:prstGeom prst="rect">
            <a:avLst/>
          </a:prstGeom>
        </p:spPr>
      </p:pic>
    </p:spTree>
    <p:extLst>
      <p:ext uri="{BB962C8B-B14F-4D97-AF65-F5344CB8AC3E}">
        <p14:creationId xmlns:p14="http://schemas.microsoft.com/office/powerpoint/2010/main" val="2714968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a:xfrm>
            <a:off x="204183" y="268437"/>
            <a:ext cx="8722800" cy="857250"/>
          </a:xfrm>
        </p:spPr>
        <p:txBody>
          <a:bodyPr/>
          <a:lstStyle/>
          <a:p>
            <a:r>
              <a:rPr lang="nl-NL" dirty="0" smtClean="0"/>
              <a:t>Wie, wat, waar en wanneer</a:t>
            </a:r>
            <a:endParaRPr lang="nl-NL" dirty="0"/>
          </a:p>
        </p:txBody>
      </p:sp>
      <p:sp>
        <p:nvSpPr>
          <p:cNvPr id="7" name="Tijdelijke aanduiding voor inhoud 2"/>
          <p:cNvSpPr txBox="1">
            <a:spLocks/>
          </p:cNvSpPr>
          <p:nvPr/>
        </p:nvSpPr>
        <p:spPr>
          <a:xfrm>
            <a:off x="457200" y="1604412"/>
            <a:ext cx="3007895" cy="28949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1700" b="1" dirty="0" smtClean="0"/>
              <a:t>Hulp binnen </a:t>
            </a:r>
            <a:r>
              <a:rPr lang="nl-NL" sz="1700" b="1" u="sng" dirty="0" smtClean="0"/>
              <a:t>opleiding</a:t>
            </a:r>
          </a:p>
          <a:p>
            <a:endParaRPr lang="nl-NL" sz="1700" dirty="0" smtClean="0"/>
          </a:p>
          <a:p>
            <a:r>
              <a:rPr lang="nl-NL" sz="1700" dirty="0" smtClean="0"/>
              <a:t>Studentcoach</a:t>
            </a:r>
          </a:p>
          <a:p>
            <a:r>
              <a:rPr lang="nl-NL" sz="1700" dirty="0" smtClean="0"/>
              <a:t>Student Plus</a:t>
            </a:r>
          </a:p>
          <a:p>
            <a:r>
              <a:rPr lang="nl-NL" sz="1700" dirty="0" smtClean="0"/>
              <a:t>Studentconsulent</a:t>
            </a:r>
          </a:p>
          <a:p>
            <a:r>
              <a:rPr lang="nl-NL" sz="1700" dirty="0" smtClean="0"/>
              <a:t>Zorgcoördinator</a:t>
            </a:r>
          </a:p>
          <a:p>
            <a:endParaRPr lang="nl-NL" sz="1700" dirty="0"/>
          </a:p>
        </p:txBody>
      </p:sp>
      <p:sp>
        <p:nvSpPr>
          <p:cNvPr id="10" name="Tijdelijke aanduiding voor inhoud 2"/>
          <p:cNvSpPr txBox="1">
            <a:spLocks/>
          </p:cNvSpPr>
          <p:nvPr/>
        </p:nvSpPr>
        <p:spPr>
          <a:xfrm>
            <a:off x="4392328" y="1604412"/>
            <a:ext cx="3692893" cy="28949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1700" b="1" dirty="0" smtClean="0"/>
              <a:t>Hulp binnen </a:t>
            </a:r>
            <a:r>
              <a:rPr lang="nl-NL" sz="1700" b="1" u="sng" dirty="0" smtClean="0"/>
              <a:t>Fontys</a:t>
            </a:r>
          </a:p>
          <a:p>
            <a:endParaRPr lang="nl-NL" sz="1700" dirty="0" smtClean="0"/>
          </a:p>
          <a:p>
            <a:r>
              <a:rPr lang="nl-NL" sz="1700" dirty="0" smtClean="0"/>
              <a:t>Studiekeuzeadviseur</a:t>
            </a:r>
          </a:p>
          <a:p>
            <a:r>
              <a:rPr lang="nl-NL" sz="1700" dirty="0" smtClean="0"/>
              <a:t>Studentendecaan</a:t>
            </a:r>
          </a:p>
          <a:p>
            <a:r>
              <a:rPr lang="nl-NL" sz="1700" dirty="0" smtClean="0"/>
              <a:t>Studentenpsycholoog</a:t>
            </a:r>
          </a:p>
          <a:p>
            <a:r>
              <a:rPr lang="nl-NL" sz="1700" dirty="0" smtClean="0"/>
              <a:t>Trainingen</a:t>
            </a:r>
          </a:p>
          <a:p>
            <a:endParaRPr lang="nl-NL" sz="1700" dirty="0"/>
          </a:p>
          <a:p>
            <a:pPr marL="0" indent="0">
              <a:buNone/>
            </a:pPr>
            <a:r>
              <a:rPr lang="nl-NL" sz="1700" dirty="0" smtClean="0"/>
              <a:t>fontys.nl/</a:t>
            </a:r>
            <a:r>
              <a:rPr lang="nl-NL" sz="1700" dirty="0" err="1" smtClean="0"/>
              <a:t>fontyshelpt</a:t>
            </a:r>
            <a:endParaRPr lang="nl-NL" sz="1700" dirty="0" smtClean="0"/>
          </a:p>
          <a:p>
            <a:endParaRPr lang="nl-NL" sz="1700" dirty="0"/>
          </a:p>
        </p:txBody>
      </p:sp>
      <p:pic>
        <p:nvPicPr>
          <p:cNvPr id="2050" name="Picture 2" descr="ondersteu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316" y="4004375"/>
            <a:ext cx="2034138" cy="102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870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p:txBody>
          <a:bodyPr>
            <a:normAutofit/>
          </a:bodyPr>
          <a:lstStyle/>
          <a:p>
            <a:pPr marL="0" indent="0">
              <a:buNone/>
            </a:pPr>
            <a:r>
              <a:rPr lang="nl-NL" sz="2200" dirty="0"/>
              <a:t>Vermogen versterken om zelf leiding nemen over eigen ontwikkeling</a:t>
            </a:r>
            <a:r>
              <a:rPr lang="nl-NL" sz="2200" dirty="0" smtClean="0"/>
              <a:t>:</a:t>
            </a:r>
            <a:endParaRPr lang="nl-NL" sz="2200" dirty="0"/>
          </a:p>
          <a:p>
            <a:r>
              <a:rPr lang="nl-NL" sz="2200" dirty="0"/>
              <a:t>Inzicht in eigen wensen, kwaliteiten en </a:t>
            </a:r>
            <a:r>
              <a:rPr lang="nl-NL" sz="2200" dirty="0" smtClean="0"/>
              <a:t>mogelijkheden;</a:t>
            </a:r>
            <a:endParaRPr lang="nl-NL" sz="2200" dirty="0"/>
          </a:p>
          <a:p>
            <a:r>
              <a:rPr lang="nl-NL" sz="2200" dirty="0"/>
              <a:t>Inzicht in (</a:t>
            </a:r>
            <a:r>
              <a:rPr lang="nl-NL" sz="2200" dirty="0" smtClean="0"/>
              <a:t>werk)omgeving;</a:t>
            </a:r>
            <a:endParaRPr lang="nl-NL" sz="2200" dirty="0"/>
          </a:p>
          <a:p>
            <a:r>
              <a:rPr lang="nl-NL" sz="2200" dirty="0"/>
              <a:t>Bewuste interactie met omgeving vanuit deze wensen, kwaliteiten en </a:t>
            </a:r>
            <a:r>
              <a:rPr lang="nl-NL" sz="2200" dirty="0" smtClean="0"/>
              <a:t>mogelijkheden.</a:t>
            </a:r>
            <a:endParaRPr lang="nl-NL" sz="2200" dirty="0"/>
          </a:p>
          <a:p>
            <a:endParaRPr lang="nl-NL" sz="2200" dirty="0"/>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smtClean="0"/>
              <a:t>Leerlijn studentbegeleiding jaar 1</a:t>
            </a:r>
            <a:endParaRPr lang="nl-NL" dirty="0"/>
          </a:p>
        </p:txBody>
      </p:sp>
      <p:pic>
        <p:nvPicPr>
          <p:cNvPr id="4" name="Tijdelijke aanduiding voor inhoud 4"/>
          <p:cNvPicPr>
            <a:picLocks noChangeAspect="1"/>
          </p:cNvPicPr>
          <p:nvPr/>
        </p:nvPicPr>
        <p:blipFill>
          <a:blip r:embed="rId3"/>
          <a:stretch>
            <a:fillRect/>
          </a:stretch>
        </p:blipFill>
        <p:spPr>
          <a:xfrm>
            <a:off x="6574054" y="2887843"/>
            <a:ext cx="2159824" cy="1949052"/>
          </a:xfrm>
          <a:prstGeom prst="rect">
            <a:avLst/>
          </a:prstGeom>
        </p:spPr>
      </p:pic>
    </p:spTree>
    <p:extLst>
      <p:ext uri="{BB962C8B-B14F-4D97-AF65-F5344CB8AC3E}">
        <p14:creationId xmlns:p14="http://schemas.microsoft.com/office/powerpoint/2010/main" val="2935716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E0B343-FC4C-094E-B840-23E7A82FB44F}"/>
              </a:ext>
            </a:extLst>
          </p:cNvPr>
          <p:cNvSpPr>
            <a:spLocks noGrp="1"/>
          </p:cNvSpPr>
          <p:nvPr>
            <p:ph idx="1"/>
          </p:nvPr>
        </p:nvSpPr>
        <p:spPr>
          <a:xfrm>
            <a:off x="212401" y="1200151"/>
            <a:ext cx="4831238" cy="2874582"/>
          </a:xfrm>
        </p:spPr>
        <p:txBody>
          <a:bodyPr>
            <a:normAutofit/>
          </a:bodyPr>
          <a:lstStyle/>
          <a:p>
            <a:r>
              <a:rPr lang="nl-NL" sz="2000" dirty="0"/>
              <a:t>1 leugen</a:t>
            </a:r>
          </a:p>
          <a:p>
            <a:r>
              <a:rPr lang="nl-NL" sz="2000" dirty="0"/>
              <a:t>3 waarheden</a:t>
            </a:r>
          </a:p>
          <a:p>
            <a:endParaRPr lang="nl-NL" sz="2000" dirty="0"/>
          </a:p>
          <a:p>
            <a:r>
              <a:rPr lang="nl-NL" sz="2000" b="1" dirty="0"/>
              <a:t>Hoe: </a:t>
            </a:r>
            <a:r>
              <a:rPr lang="nl-NL" sz="2000" dirty="0"/>
              <a:t>groepen van 4 studenten</a:t>
            </a:r>
          </a:p>
          <a:p>
            <a:r>
              <a:rPr lang="nl-NL" sz="2000" b="1" dirty="0"/>
              <a:t>Duur: </a:t>
            </a:r>
            <a:r>
              <a:rPr lang="nl-NL" sz="2000" dirty="0"/>
              <a:t>10 minuten bedenktijd 1 leugen en 3 waarheden. 5 minuten per student spel spelen.</a:t>
            </a:r>
          </a:p>
          <a:p>
            <a:endParaRPr lang="nl-NL" sz="2200" dirty="0"/>
          </a:p>
        </p:txBody>
      </p:sp>
      <p:sp>
        <p:nvSpPr>
          <p:cNvPr id="3" name="Titel 2">
            <a:extLst>
              <a:ext uri="{FF2B5EF4-FFF2-40B4-BE49-F238E27FC236}">
                <a16:creationId xmlns:a16="http://schemas.microsoft.com/office/drawing/2014/main" id="{F6273C50-9626-1043-97F4-B07B71392DB5}"/>
              </a:ext>
            </a:extLst>
          </p:cNvPr>
          <p:cNvSpPr>
            <a:spLocks noGrp="1"/>
          </p:cNvSpPr>
          <p:nvPr>
            <p:ph type="title"/>
          </p:nvPr>
        </p:nvSpPr>
        <p:spPr/>
        <p:txBody>
          <a:bodyPr/>
          <a:lstStyle/>
          <a:p>
            <a:r>
              <a:rPr lang="nl-NL" dirty="0" smtClean="0"/>
              <a:t>Kennismakingsspel</a:t>
            </a:r>
            <a:endParaRPr lang="nl-NL" dirty="0"/>
          </a:p>
        </p:txBody>
      </p:sp>
      <p:pic>
        <p:nvPicPr>
          <p:cNvPr id="5" name="Tijdelijke aanduiding voor inhoud 4"/>
          <p:cNvPicPr>
            <a:picLocks noChangeAspect="1"/>
          </p:cNvPicPr>
          <p:nvPr/>
        </p:nvPicPr>
        <p:blipFill>
          <a:blip r:embed="rId3"/>
          <a:stretch>
            <a:fillRect/>
          </a:stretch>
        </p:blipFill>
        <p:spPr>
          <a:xfrm>
            <a:off x="6577413" y="2447725"/>
            <a:ext cx="2085975" cy="2190750"/>
          </a:xfrm>
          <a:prstGeom prst="rect">
            <a:avLst/>
          </a:prstGeom>
        </p:spPr>
      </p:pic>
    </p:spTree>
    <p:extLst>
      <p:ext uri="{BB962C8B-B14F-4D97-AF65-F5344CB8AC3E}">
        <p14:creationId xmlns:p14="http://schemas.microsoft.com/office/powerpoint/2010/main" val="2851372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ontys-basis-Diamodel">
  <a:themeElements>
    <a:clrScheme name="Fontys kleurenpallet">
      <a:dk1>
        <a:srgbClr val="663366"/>
      </a:dk1>
      <a:lt1>
        <a:srgbClr val="FFFFFF"/>
      </a:lt1>
      <a:dk2>
        <a:srgbClr val="663366"/>
      </a:dk2>
      <a:lt2>
        <a:srgbClr val="EEECE1"/>
      </a:lt2>
      <a:accent1>
        <a:srgbClr val="E5007D"/>
      </a:accent1>
      <a:accent2>
        <a:srgbClr val="0076E0"/>
      </a:accent2>
      <a:accent3>
        <a:srgbClr val="008386"/>
      </a:accent3>
      <a:accent4>
        <a:srgbClr val="39B549"/>
      </a:accent4>
      <a:accent5>
        <a:srgbClr val="FF9900"/>
      </a:accent5>
      <a:accent6>
        <a:srgbClr val="FFCC00"/>
      </a:accent6>
      <a:hlink>
        <a:srgbClr val="0076E0"/>
      </a:hlink>
      <a:folHlink>
        <a:srgbClr val="0099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lgn="l">
          <a:defRPr dirty="0" smtClean="0">
            <a:solidFill>
              <a:srgbClr val="C00000"/>
            </a:solidFill>
          </a:defRPr>
        </a:defPPr>
      </a:lstStyle>
    </a:txDef>
  </a:objectDefaults>
  <a:extraClrSchemeLst/>
</a:theme>
</file>

<file path=ppt/theme/theme2.xml><?xml version="1.0" encoding="utf-8"?>
<a:theme xmlns:a="http://schemas.openxmlformats.org/drawingml/2006/main" name="Fontys-basic-she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lgn="l">
          <a:defRPr dirty="0" smtClean="0">
            <a:solidFill>
              <a:srgbClr val="C00000"/>
            </a:solidFill>
          </a:defRPr>
        </a:defPPr>
      </a:lstStyle>
    </a:tx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5F486CF9A84E4B83A1D382449A9E59" ma:contentTypeVersion="14" ma:contentTypeDescription="Een nieuw document maken." ma:contentTypeScope="" ma:versionID="a8d5caf86a24221fabb12149e300b5e0">
  <xsd:schema xmlns:xsd="http://www.w3.org/2001/XMLSchema" xmlns:xs="http://www.w3.org/2001/XMLSchema" xmlns:p="http://schemas.microsoft.com/office/2006/metadata/properties" xmlns:ns3="305d9c35-e4e7-46dc-b696-2e0d98cbe4ff" xmlns:ns4="4dfc51d9-fd9a-4c2e-9b35-2a6b8dbf690b" targetNamespace="http://schemas.microsoft.com/office/2006/metadata/properties" ma:root="true" ma:fieldsID="5ca8eaa5889d526abdedb90329f4ca3f" ns3:_="" ns4:_="">
    <xsd:import namespace="305d9c35-e4e7-46dc-b696-2e0d98cbe4ff"/>
    <xsd:import namespace="4dfc51d9-fd9a-4c2e-9b35-2a6b8dbf69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d9c35-e4e7-46dc-b696-2e0d98cbe4f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fc51d9-fd9a-4c2e-9b35-2a6b8dbf690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C6AE87-ABFD-49AC-BF48-36A41AA2364B}">
  <ds:schemaRefs>
    <ds:schemaRef ds:uri="http://purl.org/dc/dcmitype/"/>
    <ds:schemaRef ds:uri="305d9c35-e4e7-46dc-b696-2e0d98cbe4ff"/>
    <ds:schemaRef ds:uri="http://purl.org/dc/elements/1.1/"/>
    <ds:schemaRef ds:uri="http://schemas.microsoft.com/office/2006/metadata/properties"/>
    <ds:schemaRef ds:uri="http://schemas.microsoft.com/office/2006/documentManagement/types"/>
    <ds:schemaRef ds:uri="4dfc51d9-fd9a-4c2e-9b35-2a6b8dbf690b"/>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4C6D579-B400-438E-BD59-AFBAD5FB6FFA}">
  <ds:schemaRefs>
    <ds:schemaRef ds:uri="http://schemas.microsoft.com/sharepoint/v3/contenttype/forms"/>
  </ds:schemaRefs>
</ds:datastoreItem>
</file>

<file path=customXml/itemProps3.xml><?xml version="1.0" encoding="utf-8"?>
<ds:datastoreItem xmlns:ds="http://schemas.openxmlformats.org/officeDocument/2006/customXml" ds:itemID="{D32B5C75-0773-483C-BD41-960E2E8C8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d9c35-e4e7-46dc-b696-2e0d98cbe4ff"/>
    <ds:schemaRef ds:uri="4dfc51d9-fd9a-4c2e-9b35-2a6b8dbf6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Digitaal_lesmateriaal_Fontys_NL_ENG</Template>
  <TotalTime>0</TotalTime>
  <Words>926</Words>
  <Application>Microsoft Office PowerPoint</Application>
  <PresentationFormat>Diavoorstelling (16:9)</PresentationFormat>
  <Paragraphs>143</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12</vt:i4>
      </vt:variant>
    </vt:vector>
  </HeadingPairs>
  <TitlesOfParts>
    <vt:vector size="17" baseType="lpstr">
      <vt:lpstr>Arial</vt:lpstr>
      <vt:lpstr>Calibri</vt:lpstr>
      <vt:lpstr>Wingdings</vt:lpstr>
      <vt:lpstr>Fontys-basis-Diamodel</vt:lpstr>
      <vt:lpstr>Fontys-basic-sheet</vt:lpstr>
      <vt:lpstr>Welkom!</vt:lpstr>
      <vt:lpstr>Programma</vt:lpstr>
      <vt:lpstr>Terugblik op introductie</vt:lpstr>
      <vt:lpstr>Wie, wat, waar en wanneer</vt:lpstr>
      <vt:lpstr>Wie, wat, waar en wanneer</vt:lpstr>
      <vt:lpstr>Wie, wat, waar en wanneer</vt:lpstr>
      <vt:lpstr>Wie, wat, waar en wanneer</vt:lpstr>
      <vt:lpstr>Leerlijn studentbegeleiding jaar 1</vt:lpstr>
      <vt:lpstr>Kennismakingsspel</vt:lpstr>
      <vt:lpstr>Kennismakingsspel</vt:lpstr>
      <vt:lpstr>Programma deze week</vt:lpstr>
      <vt:lpstr>Vragen?</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Brughuis-van der Sterren,Pieternel P.M.J.</dc:creator>
  <cp:lastModifiedBy>Pieternel Brughuis-van der Sterren</cp:lastModifiedBy>
  <cp:revision>9</cp:revision>
  <cp:lastPrinted>2014-08-19T14:33:34Z</cp:lastPrinted>
  <dcterms:created xsi:type="dcterms:W3CDTF">2022-03-02T15:15:41Z</dcterms:created>
  <dcterms:modified xsi:type="dcterms:W3CDTF">2022-03-24T09:19:35Z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0x010100C95F486CF9A84E4B83A1D382449A9E59</vt:lpwstr>
  </property>
</Properties>
</file>