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81" r:id="rId4"/>
  </p:sldMasterIdLst>
  <p:notesMasterIdLst>
    <p:notesMasterId r:id="rId6"/>
  </p:notesMasterIdLst>
  <p:handoutMasterIdLst>
    <p:handoutMasterId r:id="rId7"/>
  </p:handoutMasterIdLst>
  <p:sldIdLst>
    <p:sldId id="500" r:id="rId5"/>
  </p:sldIdLst>
  <p:sldSz cx="9144000" cy="6858000" type="screen4x3"/>
  <p:notesSz cx="6799263"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2B5B"/>
    <a:srgbClr val="525252"/>
    <a:srgbClr val="3C3B2C"/>
    <a:srgbClr val="4B4A4C"/>
    <a:srgbClr val="68CDFF"/>
    <a:srgbClr val="525054"/>
    <a:srgbClr val="504E3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67093" autoAdjust="0"/>
  </p:normalViewPr>
  <p:slideViewPr>
    <p:cSldViewPr snapToGrid="0" snapToObjects="1">
      <p:cViewPr varScale="1">
        <p:scale>
          <a:sx n="59" d="100"/>
          <a:sy n="59" d="100"/>
        </p:scale>
        <p:origin x="2174" y="53"/>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6347" cy="496491"/>
          </a:xfrm>
          <a:prstGeom prst="rect">
            <a:avLst/>
          </a:prstGeom>
        </p:spPr>
        <p:txBody>
          <a:bodyPr vert="horz" lIns="95585" tIns="47793" rIns="95585" bIns="47793" rtlCol="0"/>
          <a:lstStyle>
            <a:lvl1pPr algn="l">
              <a:defRPr sz="1300"/>
            </a:lvl1pPr>
          </a:lstStyle>
          <a:p>
            <a:r>
              <a:rPr lang="en-GB"/>
              <a:t>TME WorkplaceMT Week 1 </a:t>
            </a:r>
          </a:p>
        </p:txBody>
      </p:sp>
      <p:sp>
        <p:nvSpPr>
          <p:cNvPr id="3" name="Date Placeholder 2"/>
          <p:cNvSpPr>
            <a:spLocks noGrp="1"/>
          </p:cNvSpPr>
          <p:nvPr>
            <p:ph type="dt" sz="quarter" idx="1"/>
          </p:nvPr>
        </p:nvSpPr>
        <p:spPr>
          <a:xfrm>
            <a:off x="3851344" y="1"/>
            <a:ext cx="2946347" cy="496491"/>
          </a:xfrm>
          <a:prstGeom prst="rect">
            <a:avLst/>
          </a:prstGeom>
        </p:spPr>
        <p:txBody>
          <a:bodyPr vert="horz" lIns="95585" tIns="47793" rIns="95585" bIns="47793" rtlCol="0"/>
          <a:lstStyle>
            <a:lvl1pPr algn="r">
              <a:defRPr sz="1300"/>
            </a:lvl1pPr>
          </a:lstStyle>
          <a:p>
            <a:endParaRPr lang="en-GB"/>
          </a:p>
        </p:txBody>
      </p:sp>
      <p:sp>
        <p:nvSpPr>
          <p:cNvPr id="4" name="Footer Placeholder 3"/>
          <p:cNvSpPr>
            <a:spLocks noGrp="1"/>
          </p:cNvSpPr>
          <p:nvPr>
            <p:ph type="ftr" sz="quarter" idx="2"/>
          </p:nvPr>
        </p:nvSpPr>
        <p:spPr>
          <a:xfrm>
            <a:off x="1" y="9431600"/>
            <a:ext cx="2946347" cy="496491"/>
          </a:xfrm>
          <a:prstGeom prst="rect">
            <a:avLst/>
          </a:prstGeom>
        </p:spPr>
        <p:txBody>
          <a:bodyPr vert="horz" lIns="95585" tIns="47793" rIns="95585" bIns="47793" rtlCol="0" anchor="b"/>
          <a:lstStyle>
            <a:lvl1pPr algn="l">
              <a:defRPr sz="1300"/>
            </a:lvl1pPr>
          </a:lstStyle>
          <a:p>
            <a:endParaRPr lang="en-GB"/>
          </a:p>
        </p:txBody>
      </p:sp>
      <p:sp>
        <p:nvSpPr>
          <p:cNvPr id="5" name="Slide Number Placeholder 4"/>
          <p:cNvSpPr>
            <a:spLocks noGrp="1"/>
          </p:cNvSpPr>
          <p:nvPr>
            <p:ph type="sldNum" sz="quarter" idx="3"/>
          </p:nvPr>
        </p:nvSpPr>
        <p:spPr>
          <a:xfrm>
            <a:off x="3851344" y="9431600"/>
            <a:ext cx="2946347" cy="496491"/>
          </a:xfrm>
          <a:prstGeom prst="rect">
            <a:avLst/>
          </a:prstGeom>
        </p:spPr>
        <p:txBody>
          <a:bodyPr vert="horz" lIns="95585" tIns="47793" rIns="95585" bIns="47793" rtlCol="0" anchor="b"/>
          <a:lstStyle>
            <a:lvl1pPr algn="r">
              <a:defRPr sz="1300"/>
            </a:lvl1pPr>
          </a:lstStyle>
          <a:p>
            <a:fld id="{71A06213-D64E-47A3-B72D-D65D5F3341DB}" type="slidenum">
              <a:rPr lang="en-GB" smtClean="0"/>
              <a:t>‹#›</a:t>
            </a:fld>
            <a:endParaRPr lang="en-GB"/>
          </a:p>
        </p:txBody>
      </p:sp>
    </p:spTree>
    <p:extLst>
      <p:ext uri="{BB962C8B-B14F-4D97-AF65-F5344CB8AC3E}">
        <p14:creationId xmlns:p14="http://schemas.microsoft.com/office/powerpoint/2010/main" val="1916731423"/>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6347" cy="496491"/>
          </a:xfrm>
          <a:prstGeom prst="rect">
            <a:avLst/>
          </a:prstGeom>
        </p:spPr>
        <p:txBody>
          <a:bodyPr vert="horz" lIns="95585" tIns="47793" rIns="95585" bIns="47793" rtlCol="0"/>
          <a:lstStyle>
            <a:lvl1pPr algn="l">
              <a:defRPr sz="1300"/>
            </a:lvl1pPr>
          </a:lstStyle>
          <a:p>
            <a:r>
              <a:rPr lang="en-US"/>
              <a:t>TME WorkplaceMT Week 1 </a:t>
            </a:r>
          </a:p>
        </p:txBody>
      </p:sp>
      <p:sp>
        <p:nvSpPr>
          <p:cNvPr id="3" name="Date Placeholder 2"/>
          <p:cNvSpPr>
            <a:spLocks noGrp="1"/>
          </p:cNvSpPr>
          <p:nvPr>
            <p:ph type="dt" idx="1"/>
          </p:nvPr>
        </p:nvSpPr>
        <p:spPr>
          <a:xfrm>
            <a:off x="3851344" y="1"/>
            <a:ext cx="2946347" cy="496491"/>
          </a:xfrm>
          <a:prstGeom prst="rect">
            <a:avLst/>
          </a:prstGeom>
        </p:spPr>
        <p:txBody>
          <a:bodyPr vert="horz" lIns="95585" tIns="47793" rIns="95585" bIns="47793" rtlCol="0"/>
          <a:lstStyle>
            <a:lvl1pPr algn="r">
              <a:defRPr sz="1300"/>
            </a:lvl1pPr>
          </a:lstStyle>
          <a:p>
            <a:endParaRPr lang="en-US"/>
          </a:p>
        </p:txBody>
      </p:sp>
      <p:sp>
        <p:nvSpPr>
          <p:cNvPr id="4" name="Slide Image Placeholder 3"/>
          <p:cNvSpPr>
            <a:spLocks noGrp="1" noRot="1" noChangeAspect="1"/>
          </p:cNvSpPr>
          <p:nvPr>
            <p:ph type="sldImg" idx="2"/>
          </p:nvPr>
        </p:nvSpPr>
        <p:spPr>
          <a:xfrm>
            <a:off x="919163" y="746125"/>
            <a:ext cx="4960937" cy="3722688"/>
          </a:xfrm>
          <a:prstGeom prst="rect">
            <a:avLst/>
          </a:prstGeom>
          <a:noFill/>
          <a:ln w="12700">
            <a:solidFill>
              <a:prstClr val="black"/>
            </a:solidFill>
          </a:ln>
        </p:spPr>
        <p:txBody>
          <a:bodyPr vert="horz" lIns="95585" tIns="47793" rIns="95585" bIns="47793" rtlCol="0" anchor="ctr"/>
          <a:lstStyle/>
          <a:p>
            <a:endParaRPr lang="en-US"/>
          </a:p>
        </p:txBody>
      </p:sp>
      <p:sp>
        <p:nvSpPr>
          <p:cNvPr id="5" name="Notes Placeholder 4"/>
          <p:cNvSpPr>
            <a:spLocks noGrp="1"/>
          </p:cNvSpPr>
          <p:nvPr>
            <p:ph type="body" sz="quarter" idx="3"/>
          </p:nvPr>
        </p:nvSpPr>
        <p:spPr>
          <a:xfrm>
            <a:off x="679927" y="4716661"/>
            <a:ext cx="5439410" cy="4468416"/>
          </a:xfrm>
          <a:prstGeom prst="rect">
            <a:avLst/>
          </a:prstGeom>
        </p:spPr>
        <p:txBody>
          <a:bodyPr vert="horz" lIns="95585" tIns="47793" rIns="95585" bIns="47793"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1" y="9431600"/>
            <a:ext cx="2946347" cy="496491"/>
          </a:xfrm>
          <a:prstGeom prst="rect">
            <a:avLst/>
          </a:prstGeom>
        </p:spPr>
        <p:txBody>
          <a:bodyPr vert="horz" lIns="95585" tIns="47793" rIns="95585" bIns="47793" rtlCol="0" anchor="b"/>
          <a:lstStyle>
            <a:lvl1pPr algn="l">
              <a:defRPr sz="1300"/>
            </a:lvl1pPr>
          </a:lstStyle>
          <a:p>
            <a:endParaRPr lang="en-US"/>
          </a:p>
        </p:txBody>
      </p:sp>
      <p:sp>
        <p:nvSpPr>
          <p:cNvPr id="7" name="Slide Number Placeholder 6"/>
          <p:cNvSpPr>
            <a:spLocks noGrp="1"/>
          </p:cNvSpPr>
          <p:nvPr>
            <p:ph type="sldNum" sz="quarter" idx="5"/>
          </p:nvPr>
        </p:nvSpPr>
        <p:spPr>
          <a:xfrm>
            <a:off x="3851344" y="9431600"/>
            <a:ext cx="2946347" cy="496491"/>
          </a:xfrm>
          <a:prstGeom prst="rect">
            <a:avLst/>
          </a:prstGeom>
        </p:spPr>
        <p:txBody>
          <a:bodyPr vert="horz" lIns="95585" tIns="47793" rIns="95585" bIns="47793" rtlCol="0" anchor="b"/>
          <a:lstStyle>
            <a:lvl1pPr algn="r">
              <a:defRPr sz="1300"/>
            </a:lvl1pPr>
          </a:lstStyle>
          <a:p>
            <a:fld id="{192DF217-BAAF-CA49-99BC-C1007274502F}" type="slidenum">
              <a:rPr lang="en-US" smtClean="0"/>
              <a:t>‹#›</a:t>
            </a:fld>
            <a:endParaRPr lang="en-US"/>
          </a:p>
        </p:txBody>
      </p:sp>
    </p:spTree>
    <p:extLst>
      <p:ext uri="{BB962C8B-B14F-4D97-AF65-F5344CB8AC3E}">
        <p14:creationId xmlns:p14="http://schemas.microsoft.com/office/powerpoint/2010/main" val="597631422"/>
      </p:ext>
    </p:extLst>
  </p:cSld>
  <p:clrMap bg1="lt1" tx1="dk1" bg2="lt2" tx2="dk2" accent1="accent1" accent2="accent2" accent3="accent3" accent4="accent4" accent5="accent5" accent6="accent6" hlink="hlink" folHlink="folHlink"/>
  <p:hf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fontAlgn="base"/>
            <a:r>
              <a:rPr lang="nl-NL" sz="1200" b="0" i="0" kern="1200" dirty="0" smtClean="0">
                <a:solidFill>
                  <a:schemeClr val="tx1"/>
                </a:solidFill>
                <a:effectLst/>
                <a:latin typeface="+mn-lt"/>
                <a:ea typeface="+mn-ea"/>
                <a:cs typeface="+mn-cs"/>
              </a:rPr>
              <a:t>De 3 minuten ademruimte meditatie is een Mindfulness meditatie die je helpt om in te checken bij jezelf.</a:t>
            </a:r>
          </a:p>
          <a:p>
            <a:pPr fontAlgn="base"/>
            <a:r>
              <a:rPr lang="nl-NL" sz="1200" b="0" i="0" kern="1200" dirty="0" smtClean="0">
                <a:solidFill>
                  <a:schemeClr val="tx1"/>
                </a:solidFill>
                <a:effectLst/>
                <a:latin typeface="+mn-lt"/>
                <a:ea typeface="+mn-ea"/>
                <a:cs typeface="+mn-cs"/>
              </a:rPr>
              <a:t>Als je in een stressvolle situatie komt, heb je vaak geen tijd om een half uur te gaan zitten mediteren. Maar het is vaak wel heel nuttig om jezelf even kort te isoleren en je aandacht bij jezelf te brengen.</a:t>
            </a:r>
          </a:p>
          <a:p>
            <a:pPr fontAlgn="base"/>
            <a:r>
              <a:rPr lang="nl-NL" sz="1200" b="0" i="0" kern="1200" dirty="0" smtClean="0">
                <a:solidFill>
                  <a:schemeClr val="tx1"/>
                </a:solidFill>
                <a:effectLst/>
                <a:latin typeface="+mn-lt"/>
                <a:ea typeface="+mn-ea"/>
                <a:cs typeface="+mn-cs"/>
              </a:rPr>
              <a:t>Zo kan je de tijd nemen om bewust te reageren in plaats van je te laten leiden door prikkels en emoties.</a:t>
            </a:r>
          </a:p>
          <a:p>
            <a:pPr fontAlgn="base"/>
            <a:r>
              <a:rPr lang="nl-NL" sz="1200" b="0" i="0" kern="1200" dirty="0" smtClean="0">
                <a:solidFill>
                  <a:schemeClr val="tx1"/>
                </a:solidFill>
                <a:effectLst/>
                <a:latin typeface="+mn-lt"/>
                <a:ea typeface="+mn-ea"/>
                <a:cs typeface="+mn-cs"/>
              </a:rPr>
              <a:t>De 3 minuten ademruimte meditatie is, je raadt het al, een meditatie van 3 minuten waarbij je stapsgewijs in checkt bij jezelf. Gedurende 3 minuten observeer je jezelf en hoe je jezelf voelt.</a:t>
            </a:r>
          </a:p>
          <a:p>
            <a:pPr fontAlgn="base"/>
            <a:r>
              <a:rPr lang="nl-NL" sz="1200" b="0" i="0" kern="1200" dirty="0" smtClean="0">
                <a:solidFill>
                  <a:schemeClr val="tx1"/>
                </a:solidFill>
                <a:effectLst/>
                <a:latin typeface="+mn-lt"/>
                <a:ea typeface="+mn-ea"/>
                <a:cs typeface="+mn-cs"/>
              </a:rPr>
              <a:t>Deze 3 minuten brengen je terug naar </a:t>
            </a:r>
            <a:r>
              <a:rPr lang="nl-NL" sz="1200" b="0" i="0" u="none" strike="noStrike" kern="1200" dirty="0" smtClean="0">
                <a:solidFill>
                  <a:schemeClr val="tx1"/>
                </a:solidFill>
                <a:effectLst/>
                <a:latin typeface="+mn-lt"/>
                <a:ea typeface="+mn-ea"/>
                <a:cs typeface="+mn-cs"/>
              </a:rPr>
              <a:t>dit</a:t>
            </a:r>
            <a:r>
              <a:rPr lang="nl-NL" sz="1200" b="0" i="0" u="none" strike="noStrike" kern="1200" baseline="0" dirty="0" smtClean="0">
                <a:solidFill>
                  <a:schemeClr val="tx1"/>
                </a:solidFill>
                <a:effectLst/>
                <a:latin typeface="+mn-lt"/>
                <a:ea typeface="+mn-ea"/>
                <a:cs typeface="+mn-cs"/>
              </a:rPr>
              <a:t> moment </a:t>
            </a:r>
            <a:r>
              <a:rPr lang="nl-NL" sz="1200" b="0" i="0" kern="1200" dirty="0" smtClean="0">
                <a:solidFill>
                  <a:schemeClr val="tx1"/>
                </a:solidFill>
                <a:effectLst/>
                <a:latin typeface="+mn-lt"/>
                <a:ea typeface="+mn-ea"/>
                <a:cs typeface="+mn-cs"/>
              </a:rPr>
              <a:t>en helpen je om de automatische piloot-modus uit te schakelen.</a:t>
            </a:r>
          </a:p>
          <a:p>
            <a:pPr defTabSz="441218">
              <a:defRPr/>
            </a:pPr>
            <a:endParaRPr lang="en-US" baseline="0" dirty="0"/>
          </a:p>
        </p:txBody>
      </p:sp>
      <p:sp>
        <p:nvSpPr>
          <p:cNvPr id="4" name="Tijdelijke aanduiding voor koptekst 3"/>
          <p:cNvSpPr>
            <a:spLocks noGrp="1"/>
          </p:cNvSpPr>
          <p:nvPr>
            <p:ph type="hdr" sz="quarter" idx="10"/>
          </p:nvPr>
        </p:nvSpPr>
        <p:spPr/>
        <p:txBody>
          <a:bodyPr/>
          <a:lstStyle/>
          <a:p>
            <a:r>
              <a:rPr lang="en-US"/>
              <a:t>TME WorkplaceMT Week 1 </a:t>
            </a:r>
          </a:p>
        </p:txBody>
      </p:sp>
      <p:sp>
        <p:nvSpPr>
          <p:cNvPr id="5" name="Tijdelijke aanduiding voor dianummer 4"/>
          <p:cNvSpPr>
            <a:spLocks noGrp="1"/>
          </p:cNvSpPr>
          <p:nvPr>
            <p:ph type="sldNum" sz="quarter" idx="11"/>
          </p:nvPr>
        </p:nvSpPr>
        <p:spPr/>
        <p:txBody>
          <a:bodyPr/>
          <a:lstStyle/>
          <a:p>
            <a:fld id="{192DF217-BAAF-CA49-99BC-C1007274502F}" type="slidenum">
              <a:rPr lang="en-US" smtClean="0"/>
              <a:t>1</a:t>
            </a:fld>
            <a:endParaRPr lang="en-US"/>
          </a:p>
        </p:txBody>
      </p:sp>
    </p:spTree>
    <p:extLst>
      <p:ext uri="{BB962C8B-B14F-4D97-AF65-F5344CB8AC3E}">
        <p14:creationId xmlns:p14="http://schemas.microsoft.com/office/powerpoint/2010/main" val="25695851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nl-NL" smtClean="0"/>
              <a:t>Klik om de stijl te bewerken</a:t>
            </a:r>
            <a:endParaRPr lang="en-US" dirty="0"/>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fld id="{8A147090-F996-8843-9B1E-8B5A8A8DB487}" type="datetimeFigureOut">
              <a:rPr lang="en-US" smtClean="0"/>
              <a:t>12/13/2021</a:t>
            </a:fld>
            <a:endParaRPr lang="en-US"/>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endParaRPr lang="en-US"/>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0CF181F0-3F2B-9948-8E6A-047FC5517DC0}" type="slidenum">
              <a:rPr lang="en-US" smtClean="0"/>
              <a:t>‹#›</a:t>
            </a:fld>
            <a:endParaRPr lang="en-US"/>
          </a:p>
        </p:txBody>
      </p:sp>
    </p:spTree>
    <p:extLst>
      <p:ext uri="{BB962C8B-B14F-4D97-AF65-F5344CB8AC3E}">
        <p14:creationId xmlns:p14="http://schemas.microsoft.com/office/powerpoint/2010/main" val="2642786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sche afbeelding met bijschrift">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sp>
        <p:nvSpPr>
          <p:cNvPr id="5" name="Date Placeholder 4"/>
          <p:cNvSpPr>
            <a:spLocks noGrp="1"/>
          </p:cNvSpPr>
          <p:nvPr>
            <p:ph type="dt" sz="half" idx="10"/>
          </p:nvPr>
        </p:nvSpPr>
        <p:spPr/>
        <p:txBody>
          <a:bodyPr/>
          <a:lstStyle/>
          <a:p>
            <a:fld id="{8A147090-F996-8843-9B1E-8B5A8A8DB487}" type="datetimeFigureOut">
              <a:rPr lang="en-US" smtClean="0"/>
              <a:t>12/13/2021</a:t>
            </a:fld>
            <a:endParaRPr lang="en-US"/>
          </a:p>
        </p:txBody>
      </p:sp>
      <p:sp>
        <p:nvSpPr>
          <p:cNvPr id="6" name="Footer Placeholder 5"/>
          <p:cNvSpPr>
            <a:spLocks noGrp="1"/>
          </p:cNvSpPr>
          <p:nvPr>
            <p:ph type="ftr" sz="quarter" idx="11"/>
          </p:nvPr>
        </p:nvSpPr>
        <p:spPr/>
        <p:txBody>
          <a:bodyPr/>
          <a:lstStyle/>
          <a:p>
            <a:endParaRPr lang="en-US"/>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0CF181F0-3F2B-9948-8E6A-047FC5517DC0}" type="slidenum">
              <a:rPr lang="en-US" smtClean="0"/>
              <a:t>‹#›</a:t>
            </a:fld>
            <a:endParaRPr lang="en-US"/>
          </a:p>
        </p:txBody>
      </p:sp>
    </p:spTree>
    <p:extLst>
      <p:ext uri="{BB962C8B-B14F-4D97-AF65-F5344CB8AC3E}">
        <p14:creationId xmlns:p14="http://schemas.microsoft.com/office/powerpoint/2010/main" val="710476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el en bijschrift">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nl-NL" smtClean="0"/>
              <a:t>Klik om de stijl te bewerken</a:t>
            </a:r>
            <a:endParaRPr lang="en-US" dirty="0"/>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8A147090-F996-8843-9B1E-8B5A8A8DB487}" type="datetimeFigureOut">
              <a:rPr lang="en-US" smtClean="0"/>
              <a:t>12/13/2021</a:t>
            </a:fld>
            <a:endParaRPr lang="en-US"/>
          </a:p>
        </p:txBody>
      </p:sp>
      <p:sp>
        <p:nvSpPr>
          <p:cNvPr id="5" name="Footer Placeholder 4"/>
          <p:cNvSpPr>
            <a:spLocks noGrp="1"/>
          </p:cNvSpPr>
          <p:nvPr>
            <p:ph type="ftr" sz="quarter" idx="11"/>
          </p:nvPr>
        </p:nvSpPr>
        <p:spPr/>
        <p:txBody>
          <a:bodyPr/>
          <a:lstStyle/>
          <a:p>
            <a:endParaRPr lang="en-US"/>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0CF181F0-3F2B-9948-8E6A-047FC5517DC0}" type="slidenum">
              <a:rPr lang="en-US" smtClean="0"/>
              <a:t>‹#›</a:t>
            </a:fld>
            <a:endParaRPr lang="en-US"/>
          </a:p>
        </p:txBody>
      </p:sp>
    </p:spTree>
    <p:extLst>
      <p:ext uri="{BB962C8B-B14F-4D97-AF65-F5344CB8AC3E}">
        <p14:creationId xmlns:p14="http://schemas.microsoft.com/office/powerpoint/2010/main" val="5919706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eraat met bijschrift">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nl-NL" smtClean="0"/>
              <a:t>Klik om de stijl te bewerken</a:t>
            </a:r>
            <a:endParaRPr lang="en-US" dirty="0"/>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8A147090-F996-8843-9B1E-8B5A8A8DB487}" type="datetimeFigureOut">
              <a:rPr lang="en-US" smtClean="0"/>
              <a:t>12/13/2021</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0CF181F0-3F2B-9948-8E6A-047FC5517DC0}" type="slidenum">
              <a:rPr lang="en-US" smtClean="0"/>
              <a:t>‹#›</a:t>
            </a:fld>
            <a:endParaRPr lang="en-US"/>
          </a:p>
        </p:txBody>
      </p:sp>
    </p:spTree>
    <p:extLst>
      <p:ext uri="{BB962C8B-B14F-4D97-AF65-F5344CB8AC3E}">
        <p14:creationId xmlns:p14="http://schemas.microsoft.com/office/powerpoint/2010/main" val="36585500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amkaartje">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nl-NL" smtClean="0"/>
              <a:t>Klik om de stijl te bewerken</a:t>
            </a:r>
            <a:endParaRPr lang="en-US" dirty="0"/>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8A147090-F996-8843-9B1E-8B5A8A8DB487}" type="datetimeFigureOut">
              <a:rPr lang="en-US" smtClean="0"/>
              <a:t>12/13/2021</a:t>
            </a:fld>
            <a:endParaRPr lang="en-US"/>
          </a:p>
        </p:txBody>
      </p:sp>
      <p:sp>
        <p:nvSpPr>
          <p:cNvPr id="5" name="Footer Placeholder 4"/>
          <p:cNvSpPr>
            <a:spLocks noGrp="1"/>
          </p:cNvSpPr>
          <p:nvPr>
            <p:ph type="ftr" sz="quarter" idx="11"/>
          </p:nvPr>
        </p:nvSpPr>
        <p:spPr/>
        <p:txBody>
          <a:bodyPr/>
          <a:lstStyle/>
          <a:p>
            <a:endParaRPr lang="en-US"/>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0CF181F0-3F2B-9948-8E6A-047FC5517DC0}" type="slidenum">
              <a:rPr lang="en-US" smtClean="0"/>
              <a:t>‹#›</a:t>
            </a:fld>
            <a:endParaRPr lang="en-US"/>
          </a:p>
        </p:txBody>
      </p:sp>
    </p:spTree>
    <p:extLst>
      <p:ext uri="{BB962C8B-B14F-4D97-AF65-F5344CB8AC3E}">
        <p14:creationId xmlns:p14="http://schemas.microsoft.com/office/powerpoint/2010/main" val="4871927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mme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nl-NL" smtClean="0"/>
              <a:t>Klik om de stijl te bewerken</a:t>
            </a:r>
            <a:endParaRPr lang="en-US" dirty="0"/>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A147090-F996-8843-9B1E-8B5A8A8DB487}" type="datetimeFigureOut">
              <a:rPr lang="en-US" smtClean="0"/>
              <a:t>12/13/2021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0CF181F0-3F2B-9948-8E6A-047FC5517DC0}" type="slidenum">
              <a:rPr lang="en-US" smtClean="0"/>
              <a:t>‹#›</a:t>
            </a:fld>
            <a:endParaRPr lang="en-US"/>
          </a:p>
        </p:txBody>
      </p:sp>
    </p:spTree>
    <p:extLst>
      <p:ext uri="{BB962C8B-B14F-4D97-AF65-F5344CB8AC3E}">
        <p14:creationId xmlns:p14="http://schemas.microsoft.com/office/powerpoint/2010/main" val="4296456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Afbeelding-kolom">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nl-NL" smtClean="0"/>
              <a:t>Klik om de stijl te bewerken</a:t>
            </a:r>
            <a:endParaRPr lang="en-US" dirty="0"/>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A147090-F996-8843-9B1E-8B5A8A8DB487}" type="datetimeFigureOut">
              <a:rPr lang="en-US" smtClean="0"/>
              <a:t>12/13/2021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0CF181F0-3F2B-9948-8E6A-047FC5517DC0}" type="slidenum">
              <a:rPr lang="en-US" smtClean="0"/>
              <a:t>‹#›</a:t>
            </a:fld>
            <a:endParaRPr lang="en-US"/>
          </a:p>
        </p:txBody>
      </p:sp>
    </p:spTree>
    <p:extLst>
      <p:ext uri="{BB962C8B-B14F-4D97-AF65-F5344CB8AC3E}">
        <p14:creationId xmlns:p14="http://schemas.microsoft.com/office/powerpoint/2010/main" val="26361581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nchor="t" anchorCtr="0"/>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a:xfrm>
            <a:off x="7621301" y="6387910"/>
            <a:ext cx="990599" cy="228659"/>
          </a:xfrm>
        </p:spPr>
        <p:txBody>
          <a:bodyPr/>
          <a:lstStyle/>
          <a:p>
            <a:fld id="{8A147090-F996-8843-9B1E-8B5A8A8DB487}" type="datetimeFigureOut">
              <a:rPr lang="en-US" smtClean="0"/>
              <a:t>12/13/2021</a:t>
            </a:fld>
            <a:endParaRPr lang="en-US"/>
          </a:p>
        </p:txBody>
      </p:sp>
      <p:sp>
        <p:nvSpPr>
          <p:cNvPr id="5" name="Footer Placeholder 4"/>
          <p:cNvSpPr>
            <a:spLocks noGrp="1"/>
          </p:cNvSpPr>
          <p:nvPr>
            <p:ph type="ftr" sz="quarter" idx="11"/>
          </p:nvPr>
        </p:nvSpPr>
        <p:spPr>
          <a:xfrm>
            <a:off x="516133" y="6387910"/>
            <a:ext cx="3859795" cy="228660"/>
          </a:xfrm>
        </p:spPr>
        <p:txBody>
          <a:bodyPr/>
          <a:lstStyle/>
          <a:p>
            <a:endParaRPr lang="en-US"/>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0CF181F0-3F2B-9948-8E6A-047FC5517DC0}" type="slidenum">
              <a:rPr lang="en-US" smtClean="0"/>
              <a:t>‹#›</a:t>
            </a:fld>
            <a:endParaRPr lang="en-US"/>
          </a:p>
        </p:txBody>
      </p:sp>
    </p:spTree>
    <p:extLst>
      <p:ext uri="{BB962C8B-B14F-4D97-AF65-F5344CB8AC3E}">
        <p14:creationId xmlns:p14="http://schemas.microsoft.com/office/powerpoint/2010/main" val="1786426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nl-NL" smtClean="0"/>
              <a:t>Klik om de stijl te bewerken</a:t>
            </a:r>
            <a:endParaRPr lang="en-US" dirty="0"/>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8A147090-F996-8843-9B1E-8B5A8A8DB487}" type="datetimeFigureOut">
              <a:rPr lang="en-US" smtClean="0"/>
              <a:t>12/13/2021</a:t>
            </a:fld>
            <a:endParaRPr lang="en-US"/>
          </a:p>
        </p:txBody>
      </p:sp>
      <p:sp>
        <p:nvSpPr>
          <p:cNvPr id="5" name="Footer Placeholder 4"/>
          <p:cNvSpPr>
            <a:spLocks noGrp="1"/>
          </p:cNvSpPr>
          <p:nvPr>
            <p:ph type="ftr" sz="quarter" idx="11"/>
          </p:nvPr>
        </p:nvSpPr>
        <p:spPr>
          <a:xfrm>
            <a:off x="538546" y="6365498"/>
            <a:ext cx="3859795" cy="228660"/>
          </a:xfrm>
        </p:spPr>
        <p:txBody>
          <a:bodyPr/>
          <a:lstStyle/>
          <a:p>
            <a:endParaRPr lang="en-US"/>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0CF181F0-3F2B-9948-8E6A-047FC5517DC0}" type="slidenum">
              <a:rPr lang="en-US" smtClean="0"/>
              <a:t>‹#›</a:t>
            </a:fld>
            <a:endParaRPr lang="en-US"/>
          </a:p>
        </p:txBody>
      </p:sp>
    </p:spTree>
    <p:extLst>
      <p:ext uri="{BB962C8B-B14F-4D97-AF65-F5344CB8AC3E}">
        <p14:creationId xmlns:p14="http://schemas.microsoft.com/office/powerpoint/2010/main" val="1185060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nl-NL" smtClean="0"/>
              <a:t>Klik om de stijl te bewerken</a:t>
            </a:r>
            <a:endParaRPr lang="en-US" dirty="0"/>
          </a:p>
        </p:txBody>
      </p:sp>
      <p:sp>
        <p:nvSpPr>
          <p:cNvPr id="3" name="Content Placeholder 2"/>
          <p:cNvSpPr>
            <a:spLocks noGrp="1"/>
          </p:cNvSpPr>
          <p:nvPr>
            <p:ph idx="1"/>
          </p:nvPr>
        </p:nvSpPr>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8A147090-F996-8843-9B1E-8B5A8A8DB487}" type="datetimeFigureOut">
              <a:rPr lang="en-US" smtClean="0"/>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0CF181F0-3F2B-9948-8E6A-047FC5517DC0}" type="slidenum">
              <a:rPr lang="en-US" smtClean="0"/>
              <a:t>‹#›</a:t>
            </a:fld>
            <a:endParaRPr lang="en-US"/>
          </a:p>
        </p:txBody>
      </p:sp>
    </p:spTree>
    <p:extLst>
      <p:ext uri="{BB962C8B-B14F-4D97-AF65-F5344CB8AC3E}">
        <p14:creationId xmlns:p14="http://schemas.microsoft.com/office/powerpoint/2010/main" val="1507626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nl-NL" smtClean="0"/>
              <a:t>Klik om de stijl te bewerken</a:t>
            </a:r>
            <a:endParaRPr lang="en-US" dirty="0"/>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8A147090-F996-8843-9B1E-8B5A8A8DB487}" type="datetimeFigureOut">
              <a:rPr lang="en-US" smtClean="0"/>
              <a:t>12/13/2021</a:t>
            </a:fld>
            <a:endParaRPr lang="en-US"/>
          </a:p>
        </p:txBody>
      </p:sp>
      <p:sp>
        <p:nvSpPr>
          <p:cNvPr id="5" name="Footer Placeholder 4"/>
          <p:cNvSpPr>
            <a:spLocks noGrp="1"/>
          </p:cNvSpPr>
          <p:nvPr>
            <p:ph type="ftr" sz="quarter" idx="11"/>
          </p:nvPr>
        </p:nvSpPr>
        <p:spPr/>
        <p:txBody>
          <a:bodyPr/>
          <a:lstStyle/>
          <a:p>
            <a:endParaRPr lang="en-US"/>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0CF181F0-3F2B-9948-8E6A-047FC5517DC0}" type="slidenum">
              <a:rPr lang="en-US" smtClean="0"/>
              <a:t>‹#›</a:t>
            </a:fld>
            <a:endParaRPr lang="en-US"/>
          </a:p>
        </p:txBody>
      </p:sp>
    </p:spTree>
    <p:extLst>
      <p:ext uri="{BB962C8B-B14F-4D97-AF65-F5344CB8AC3E}">
        <p14:creationId xmlns:p14="http://schemas.microsoft.com/office/powerpoint/2010/main" val="787200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nl-NL" smtClean="0"/>
              <a:t>Klik om de stijl te bewerken</a:t>
            </a:r>
            <a:endParaRPr lang="en-US" dirty="0"/>
          </a:p>
        </p:txBody>
      </p:sp>
      <p:sp>
        <p:nvSpPr>
          <p:cNvPr id="3" name="Content Placeholder 2"/>
          <p:cNvSpPr>
            <a:spLocks noGrp="1"/>
          </p:cNvSpPr>
          <p:nvPr>
            <p:ph sz="half" idx="1"/>
          </p:nvPr>
        </p:nvSpPr>
        <p:spPr>
          <a:xfrm>
            <a:off x="866440" y="2489200"/>
            <a:ext cx="3636980" cy="3530603"/>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4640581" y="2489203"/>
            <a:ext cx="3636980" cy="3530600"/>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8A147090-F996-8843-9B1E-8B5A8A8DB487}" type="datetimeFigureOut">
              <a:rPr lang="en-US" smtClean="0"/>
              <a:t>12/13/2021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0CF181F0-3F2B-9948-8E6A-047FC5517DC0}" type="slidenum">
              <a:rPr lang="en-US" smtClean="0"/>
              <a:t>‹#›</a:t>
            </a:fld>
            <a:endParaRPr lang="en-US"/>
          </a:p>
        </p:txBody>
      </p:sp>
    </p:spTree>
    <p:extLst>
      <p:ext uri="{BB962C8B-B14F-4D97-AF65-F5344CB8AC3E}">
        <p14:creationId xmlns:p14="http://schemas.microsoft.com/office/powerpoint/2010/main" val="1837078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smtClean="0"/>
              <a:t>Klik om de stijl te bewerken</a:t>
            </a:r>
            <a:endParaRPr lang="en-US" dirty="0"/>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8A147090-F996-8843-9B1E-8B5A8A8DB487}" type="datetimeFigureOut">
              <a:rPr lang="en-US" smtClean="0"/>
              <a:t>12/13/2021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0CF181F0-3F2B-9948-8E6A-047FC5517DC0}" type="slidenum">
              <a:rPr lang="en-US" smtClean="0"/>
              <a:t>‹#›</a:t>
            </a:fld>
            <a:endParaRPr lang="en-US"/>
          </a:p>
        </p:txBody>
      </p:sp>
    </p:spTree>
    <p:extLst>
      <p:ext uri="{BB962C8B-B14F-4D97-AF65-F5344CB8AC3E}">
        <p14:creationId xmlns:p14="http://schemas.microsoft.com/office/powerpoint/2010/main" val="3127648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8A147090-F996-8843-9B1E-8B5A8A8DB487}" type="datetimeFigureOut">
              <a:rPr lang="en-US" smtClean="0"/>
              <a:t>12/13/2021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0CF181F0-3F2B-9948-8E6A-047FC5517DC0}" type="slidenum">
              <a:rPr lang="en-US" smtClean="0"/>
              <a:t>‹#›</a:t>
            </a:fld>
            <a:endParaRPr lang="en-US"/>
          </a:p>
        </p:txBody>
      </p:sp>
    </p:spTree>
    <p:extLst>
      <p:ext uri="{BB962C8B-B14F-4D97-AF65-F5344CB8AC3E}">
        <p14:creationId xmlns:p14="http://schemas.microsoft.com/office/powerpoint/2010/main" val="2711502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fld id="{8A147090-F996-8843-9B1E-8B5A8A8DB487}" type="datetimeFigureOut">
              <a:rPr lang="en-US" smtClean="0"/>
              <a:t>12/13/2021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fld id="{0CF181F0-3F2B-9948-8E6A-047FC5517DC0}" type="slidenum">
              <a:rPr lang="en-US" smtClean="0"/>
              <a:t>‹#›</a:t>
            </a:fld>
            <a:endParaRPr lang="en-US"/>
          </a:p>
        </p:txBody>
      </p:sp>
    </p:spTree>
    <p:extLst>
      <p:ext uri="{BB962C8B-B14F-4D97-AF65-F5344CB8AC3E}">
        <p14:creationId xmlns:p14="http://schemas.microsoft.com/office/powerpoint/2010/main" val="405646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nl-NL" smtClean="0"/>
              <a:t>Klik om de stijl te bewerken</a:t>
            </a:r>
            <a:endParaRPr lang="en-US" dirty="0"/>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sp>
        <p:nvSpPr>
          <p:cNvPr id="5" name="Date Placeholder 4"/>
          <p:cNvSpPr>
            <a:spLocks noGrp="1"/>
          </p:cNvSpPr>
          <p:nvPr>
            <p:ph type="dt" sz="half" idx="10"/>
          </p:nvPr>
        </p:nvSpPr>
        <p:spPr/>
        <p:txBody>
          <a:bodyPr/>
          <a:lstStyle/>
          <a:p>
            <a:fld id="{8A147090-F996-8843-9B1E-8B5A8A8DB487}" type="datetimeFigureOut">
              <a:rPr lang="en-US" smtClean="0"/>
              <a:t>12/13/2021</a:t>
            </a:fld>
            <a:endParaRPr lang="en-US"/>
          </a:p>
        </p:txBody>
      </p:sp>
      <p:sp>
        <p:nvSpPr>
          <p:cNvPr id="6" name="Footer Placeholder 5"/>
          <p:cNvSpPr>
            <a:spLocks noGrp="1"/>
          </p:cNvSpPr>
          <p:nvPr>
            <p:ph type="ftr" sz="quarter" idx="11"/>
          </p:nvPr>
        </p:nvSpPr>
        <p:spPr/>
        <p:txBody>
          <a:bodyPr/>
          <a:lstStyle/>
          <a:p>
            <a:endParaRPr lang="en-US"/>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0CF181F0-3F2B-9948-8E6A-047FC5517DC0}" type="slidenum">
              <a:rPr lang="en-US" smtClean="0"/>
              <a:t>‹#›</a:t>
            </a:fld>
            <a:endParaRPr lang="en-US"/>
          </a:p>
        </p:txBody>
      </p:sp>
    </p:spTree>
    <p:extLst>
      <p:ext uri="{BB962C8B-B14F-4D97-AF65-F5344CB8AC3E}">
        <p14:creationId xmlns:p14="http://schemas.microsoft.com/office/powerpoint/2010/main" val="39374392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sp>
        <p:nvSpPr>
          <p:cNvPr id="5" name="Date Placeholder 4"/>
          <p:cNvSpPr>
            <a:spLocks noGrp="1"/>
          </p:cNvSpPr>
          <p:nvPr>
            <p:ph type="dt" sz="half" idx="10"/>
          </p:nvPr>
        </p:nvSpPr>
        <p:spPr/>
        <p:txBody>
          <a:bodyPr/>
          <a:lstStyle/>
          <a:p>
            <a:fld id="{8A147090-F996-8843-9B1E-8B5A8A8DB487}" type="datetimeFigureOut">
              <a:rPr lang="en-US" smtClean="0"/>
              <a:t>12/13/2021</a:t>
            </a:fld>
            <a:endParaRPr lang="en-US"/>
          </a:p>
        </p:txBody>
      </p:sp>
      <p:sp>
        <p:nvSpPr>
          <p:cNvPr id="6" name="Footer Placeholder 5"/>
          <p:cNvSpPr>
            <a:spLocks noGrp="1"/>
          </p:cNvSpPr>
          <p:nvPr>
            <p:ph type="ftr" sz="quarter" idx="11"/>
          </p:nvPr>
        </p:nvSpPr>
        <p:spPr/>
        <p:txBody>
          <a:bodyPr/>
          <a:lstStyle/>
          <a:p>
            <a:endParaRPr lang="en-US"/>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0CF181F0-3F2B-9948-8E6A-047FC5517DC0}" type="slidenum">
              <a:rPr lang="en-US" smtClean="0"/>
              <a:t>‹#›</a:t>
            </a:fld>
            <a:endParaRPr lang="en-US"/>
          </a:p>
        </p:txBody>
      </p:sp>
    </p:spTree>
    <p:extLst>
      <p:ext uri="{BB962C8B-B14F-4D97-AF65-F5344CB8AC3E}">
        <p14:creationId xmlns:p14="http://schemas.microsoft.com/office/powerpoint/2010/main" val="34839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nl-NL" smtClean="0"/>
              <a:t>Klik om de stijl te bewerken</a:t>
            </a:r>
            <a:endParaRPr lang="en-US" dirty="0"/>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fld id="{8A147090-F996-8843-9B1E-8B5A8A8DB487}" type="datetimeFigureOut">
              <a:rPr lang="en-US" smtClean="0"/>
              <a:t>12/13/2021</a:t>
            </a:fld>
            <a:endParaRPr lang="en-US"/>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endParaRPr lang="en-US"/>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0CF181F0-3F2B-9948-8E6A-047FC5517DC0}" type="slidenum">
              <a:rPr lang="en-US" smtClean="0"/>
              <a:t>‹#›</a:t>
            </a:fld>
            <a:endParaRPr lang="en-US"/>
          </a:p>
        </p:txBody>
      </p:sp>
    </p:spTree>
    <p:extLst>
      <p:ext uri="{BB962C8B-B14F-4D97-AF65-F5344CB8AC3E}">
        <p14:creationId xmlns:p14="http://schemas.microsoft.com/office/powerpoint/2010/main" val="594765973"/>
      </p:ext>
    </p:extLst>
  </p:cSld>
  <p:clrMap bg1="lt1" tx1="dk1" bg2="lt2" tx2="dk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86" r:id="rId5"/>
    <p:sldLayoutId id="2147483887" r:id="rId6"/>
    <p:sldLayoutId id="2147483888" r:id="rId7"/>
    <p:sldLayoutId id="2147483889" r:id="rId8"/>
    <p:sldLayoutId id="2147483890" r:id="rId9"/>
    <p:sldLayoutId id="2147483891" r:id="rId10"/>
    <p:sldLayoutId id="2147483892" r:id="rId11"/>
    <p:sldLayoutId id="2147483893" r:id="rId12"/>
    <p:sldLayoutId id="2147483894" r:id="rId13"/>
    <p:sldLayoutId id="2147483895" r:id="rId14"/>
    <p:sldLayoutId id="2147483896" r:id="rId15"/>
    <p:sldLayoutId id="2147483897" r:id="rId16"/>
    <p:sldLayoutId id="2147483898" r:id="rId17"/>
  </p:sldLayoutIdLst>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vak 5"/>
          <p:cNvSpPr txBox="1"/>
          <p:nvPr/>
        </p:nvSpPr>
        <p:spPr>
          <a:xfrm>
            <a:off x="1786109" y="651981"/>
            <a:ext cx="5571782" cy="830997"/>
          </a:xfrm>
          <a:prstGeom prst="rect">
            <a:avLst/>
          </a:prstGeom>
          <a:noFill/>
        </p:spPr>
        <p:txBody>
          <a:bodyPr wrap="none" rtlCol="0">
            <a:spAutoFit/>
          </a:bodyPr>
          <a:lstStyle/>
          <a:p>
            <a:pPr algn="ctr"/>
            <a:r>
              <a:rPr lang="nl-NL" sz="3600" b="1" dirty="0" smtClean="0">
                <a:solidFill>
                  <a:schemeClr val="bg1"/>
                </a:solidFill>
                <a:latin typeface="Calibri" panose="020F0502020204030204" pitchFamily="34" charset="0"/>
                <a:cs typeface="Calibri" panose="020F0502020204030204" pitchFamily="34" charset="0"/>
              </a:rPr>
              <a:t>Korte oefening uit de MBSR </a:t>
            </a:r>
            <a:br>
              <a:rPr lang="nl-NL" sz="3600" b="1" dirty="0" smtClean="0">
                <a:solidFill>
                  <a:schemeClr val="bg1"/>
                </a:solidFill>
                <a:latin typeface="Calibri" panose="020F0502020204030204" pitchFamily="34" charset="0"/>
                <a:cs typeface="Calibri" panose="020F0502020204030204" pitchFamily="34" charset="0"/>
              </a:rPr>
            </a:br>
            <a:endParaRPr lang="nl-NL" sz="1200" b="1" dirty="0">
              <a:solidFill>
                <a:schemeClr val="bg1">
                  <a:lumMod val="85000"/>
                </a:schemeClr>
              </a:solidFill>
              <a:latin typeface="Calibri" panose="020F0502020204030204" pitchFamily="34" charset="0"/>
              <a:cs typeface="Calibri" panose="020F0502020204030204" pitchFamily="34" charset="0"/>
            </a:endParaRPr>
          </a:p>
        </p:txBody>
      </p:sp>
      <p:pic>
        <p:nvPicPr>
          <p:cNvPr id="10" name="Picture 9"/>
          <p:cNvPicPr/>
          <p:nvPr/>
        </p:nvPicPr>
        <p:blipFill>
          <a:blip r:embed="rId3" cstate="print">
            <a:extLst>
              <a:ext uri="{28A0092B-C50C-407E-A947-70E740481C1C}">
                <a14:useLocalDpi xmlns:a14="http://schemas.microsoft.com/office/drawing/2010/main" val="0"/>
              </a:ext>
            </a:extLst>
          </a:blip>
          <a:stretch>
            <a:fillRect/>
          </a:stretch>
        </p:blipFill>
        <p:spPr>
          <a:xfrm>
            <a:off x="0" y="2433637"/>
            <a:ext cx="9144000" cy="3889342"/>
          </a:xfrm>
          <a:prstGeom prst="rect">
            <a:avLst/>
          </a:prstGeom>
        </p:spPr>
      </p:pic>
      <p:sp>
        <p:nvSpPr>
          <p:cNvPr id="2" name="TextBox 1"/>
          <p:cNvSpPr txBox="1"/>
          <p:nvPr/>
        </p:nvSpPr>
        <p:spPr>
          <a:xfrm>
            <a:off x="2409703" y="1226144"/>
            <a:ext cx="4324593" cy="646331"/>
          </a:xfrm>
          <a:prstGeom prst="rect">
            <a:avLst/>
          </a:prstGeom>
          <a:noFill/>
        </p:spPr>
        <p:txBody>
          <a:bodyPr wrap="square" rtlCol="0">
            <a:spAutoFit/>
          </a:bodyPr>
          <a:lstStyle/>
          <a:p>
            <a:r>
              <a:rPr lang="nl-NL" dirty="0" smtClean="0">
                <a:solidFill>
                  <a:schemeClr val="bg1"/>
                </a:solidFill>
                <a:latin typeface="Calibri" panose="020F0502020204030204" pitchFamily="34" charset="0"/>
                <a:cs typeface="Calibri" panose="020F0502020204030204" pitchFamily="34" charset="0"/>
              </a:rPr>
              <a:t>Mindfulness Bases Stress </a:t>
            </a:r>
            <a:r>
              <a:rPr lang="nl-NL" dirty="0" err="1">
                <a:solidFill>
                  <a:schemeClr val="bg1"/>
                </a:solidFill>
                <a:latin typeface="Calibri" panose="020F0502020204030204" pitchFamily="34" charset="0"/>
                <a:cs typeface="Calibri" panose="020F0502020204030204" pitchFamily="34" charset="0"/>
              </a:rPr>
              <a:t>R</a:t>
            </a:r>
            <a:r>
              <a:rPr lang="nl-NL" dirty="0" err="1" smtClean="0">
                <a:solidFill>
                  <a:schemeClr val="bg1"/>
                </a:solidFill>
                <a:latin typeface="Calibri" panose="020F0502020204030204" pitchFamily="34" charset="0"/>
                <a:cs typeface="Calibri" panose="020F0502020204030204" pitchFamily="34" charset="0"/>
              </a:rPr>
              <a:t>eduction</a:t>
            </a:r>
            <a:r>
              <a:rPr lang="nl-NL" dirty="0" smtClean="0">
                <a:solidFill>
                  <a:schemeClr val="bg1"/>
                </a:solidFill>
                <a:latin typeface="Calibri" panose="020F0502020204030204" pitchFamily="34" charset="0"/>
                <a:cs typeface="Calibri" panose="020F0502020204030204" pitchFamily="34" charset="0"/>
              </a:rPr>
              <a:t> Training 			</a:t>
            </a:r>
            <a:endParaRPr lang="nl-NL" dirty="0">
              <a:solidFill>
                <a:schemeClr val="bg1"/>
              </a:solidFill>
              <a:latin typeface="Calibri" panose="020F0502020204030204" pitchFamily="34" charset="0"/>
              <a:cs typeface="Calibri" panose="020F0502020204030204" pitchFamily="34" charset="0"/>
            </a:endParaRPr>
          </a:p>
        </p:txBody>
      </p:sp>
      <p:sp>
        <p:nvSpPr>
          <p:cNvPr id="3" name="Rectangle 2"/>
          <p:cNvSpPr/>
          <p:nvPr/>
        </p:nvSpPr>
        <p:spPr>
          <a:xfrm rot="16200000">
            <a:off x="6930674" y="4446236"/>
            <a:ext cx="3607783" cy="369332"/>
          </a:xfrm>
          <a:prstGeom prst="rect">
            <a:avLst/>
          </a:prstGeom>
        </p:spPr>
        <p:txBody>
          <a:bodyPr wrap="none">
            <a:spAutoFit/>
          </a:bodyPr>
          <a:lstStyle/>
          <a:p>
            <a:r>
              <a:rPr lang="nl-NL" dirty="0">
                <a:latin typeface="Calibri" panose="020F0502020204030204" pitchFamily="34" charset="0"/>
                <a:cs typeface="Calibri" panose="020F0502020204030204" pitchFamily="34" charset="0"/>
              </a:rPr>
              <a:t>Bianca Peersman | </a:t>
            </a:r>
            <a:r>
              <a:rPr lang="nl-NL" dirty="0" err="1">
                <a:latin typeface="Calibri" panose="020F0502020204030204" pitchFamily="34" charset="0"/>
                <a:cs typeface="Calibri" panose="020F0502020204030204" pitchFamily="34" charset="0"/>
              </a:rPr>
              <a:t>Nannie</a:t>
            </a:r>
            <a:r>
              <a:rPr lang="nl-NL" dirty="0">
                <a:latin typeface="Calibri" panose="020F0502020204030204" pitchFamily="34" charset="0"/>
                <a:cs typeface="Calibri" panose="020F0502020204030204" pitchFamily="34" charset="0"/>
              </a:rPr>
              <a:t> </a:t>
            </a:r>
            <a:r>
              <a:rPr lang="nl-NL" dirty="0" err="1">
                <a:latin typeface="Calibri" panose="020F0502020204030204" pitchFamily="34" charset="0"/>
                <a:cs typeface="Calibri" panose="020F0502020204030204" pitchFamily="34" charset="0"/>
              </a:rPr>
              <a:t>Beernink</a:t>
            </a:r>
            <a:r>
              <a:rPr lang="nl-NL" dirty="0">
                <a:latin typeface="Calibri" panose="020F0502020204030204" pitchFamily="34" charset="0"/>
                <a:cs typeface="Calibri" panose="020F0502020204030204" pitchFamily="34" charset="0"/>
              </a:rPr>
              <a:t> </a:t>
            </a:r>
          </a:p>
        </p:txBody>
      </p:sp>
      <p:sp>
        <p:nvSpPr>
          <p:cNvPr id="4" name="Rectangle 3"/>
          <p:cNvSpPr/>
          <p:nvPr/>
        </p:nvSpPr>
        <p:spPr>
          <a:xfrm>
            <a:off x="3181105" y="1612138"/>
            <a:ext cx="2781787" cy="369332"/>
          </a:xfrm>
          <a:prstGeom prst="rect">
            <a:avLst/>
          </a:prstGeom>
        </p:spPr>
        <p:txBody>
          <a:bodyPr wrap="none">
            <a:spAutoFit/>
          </a:bodyPr>
          <a:lstStyle/>
          <a:p>
            <a:pPr algn="ctr"/>
            <a:r>
              <a:rPr lang="nl-NL" b="1" dirty="0">
                <a:solidFill>
                  <a:schemeClr val="bg1">
                    <a:lumMod val="85000"/>
                  </a:schemeClr>
                </a:solidFill>
                <a:latin typeface="Calibri" panose="020F0502020204030204" pitchFamily="34" charset="0"/>
                <a:cs typeface="Calibri" panose="020F0502020204030204" pitchFamily="34" charset="0"/>
              </a:rPr>
              <a:t> Drie minuten ademruimte </a:t>
            </a:r>
          </a:p>
        </p:txBody>
      </p:sp>
    </p:spTree>
    <p:extLst>
      <p:ext uri="{BB962C8B-B14F-4D97-AF65-F5344CB8AC3E}">
        <p14:creationId xmlns:p14="http://schemas.microsoft.com/office/powerpoint/2010/main" val="49936832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directiekamer">
  <a:themeElements>
    <a:clrScheme name="Ion-directiekamer">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directiekamer">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directiekamer">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95F486CF9A84E4B83A1D382449A9E59" ma:contentTypeVersion="14" ma:contentTypeDescription="Een nieuw document maken." ma:contentTypeScope="" ma:versionID="ef34f0438585a14394289b885a97e833">
  <xsd:schema xmlns:xsd="http://www.w3.org/2001/XMLSchema" xmlns:xs="http://www.w3.org/2001/XMLSchema" xmlns:p="http://schemas.microsoft.com/office/2006/metadata/properties" xmlns:ns3="4dfc51d9-fd9a-4c2e-9b35-2a6b8dbf690b" xmlns:ns4="305d9c35-e4e7-46dc-b696-2e0d98cbe4ff" targetNamespace="http://schemas.microsoft.com/office/2006/metadata/properties" ma:root="true" ma:fieldsID="56589310ec4246857e668317687bc3c7" ns3:_="" ns4:_="">
    <xsd:import namespace="4dfc51d9-fd9a-4c2e-9b35-2a6b8dbf690b"/>
    <xsd:import namespace="305d9c35-e4e7-46dc-b696-2e0d98cbe4ff"/>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fc51d9-fd9a-4c2e-9b35-2a6b8dbf690b"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05d9c35-e4e7-46dc-b696-2e0d98cbe4ff" elementFormDefault="qualified">
    <xsd:import namespace="http://schemas.microsoft.com/office/2006/documentManagement/types"/>
    <xsd:import namespace="http://schemas.microsoft.com/office/infopath/2007/PartnerControls"/>
    <xsd:element name="SharedWithUsers" ma:index="18"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Gedeeld met details" ma:internalName="SharedWithDetails" ma:readOnly="true">
      <xsd:simpleType>
        <xsd:restriction base="dms:Note">
          <xsd:maxLength value="255"/>
        </xsd:restriction>
      </xsd:simpleType>
    </xsd:element>
    <xsd:element name="SharingHintHash" ma:index="20" nillable="true" ma:displayName="Hint-hash dele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808E200-ED07-4D9C-BA7B-202B010DADBE}">
  <ds:schemaRefs>
    <ds:schemaRef ds:uri="http://schemas.microsoft.com/sharepoint/v3/contenttype/forms"/>
  </ds:schemaRefs>
</ds:datastoreItem>
</file>

<file path=customXml/itemProps2.xml><?xml version="1.0" encoding="utf-8"?>
<ds:datastoreItem xmlns:ds="http://schemas.openxmlformats.org/officeDocument/2006/customXml" ds:itemID="{39EF27F5-EA72-4B5A-86EB-DAA7168801CA}">
  <ds:schemaRefs>
    <ds:schemaRef ds:uri="http://purl.org/dc/terms/"/>
    <ds:schemaRef ds:uri="305d9c35-e4e7-46dc-b696-2e0d98cbe4ff"/>
    <ds:schemaRef ds:uri="http://schemas.microsoft.com/office/2006/documentManagement/types"/>
    <ds:schemaRef ds:uri="http://schemas.microsoft.com/office/2006/metadata/properties"/>
    <ds:schemaRef ds:uri="http://purl.org/dc/elements/1.1/"/>
    <ds:schemaRef ds:uri="http://schemas.openxmlformats.org/package/2006/metadata/core-properties"/>
    <ds:schemaRef ds:uri="http://www.w3.org/XML/1998/namespace"/>
    <ds:schemaRef ds:uri="http://schemas.microsoft.com/office/infopath/2007/PartnerControls"/>
    <ds:schemaRef ds:uri="4dfc51d9-fd9a-4c2e-9b35-2a6b8dbf690b"/>
    <ds:schemaRef ds:uri="http://purl.org/dc/dcmitype/"/>
  </ds:schemaRefs>
</ds:datastoreItem>
</file>

<file path=customXml/itemProps3.xml><?xml version="1.0" encoding="utf-8"?>
<ds:datastoreItem xmlns:ds="http://schemas.openxmlformats.org/officeDocument/2006/customXml" ds:itemID="{B43EA49D-9729-46E8-8EE3-96320F36618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dfc51d9-fd9a-4c2e-9b35-2a6b8dbf690b"/>
    <ds:schemaRef ds:uri="305d9c35-e4e7-46dc-b696-2e0d98cbe4f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Ion Boardroom</Template>
  <TotalTime>0</TotalTime>
  <Words>170</Words>
  <Application>Microsoft Office PowerPoint</Application>
  <PresentationFormat>On-screen Show (4:3)</PresentationFormat>
  <Paragraphs>11</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Wingdings 3</vt:lpstr>
      <vt:lpstr>Ion-directiekamer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Copyright TME Ltd  March 2016</dc:creator>
  <cp:lastModifiedBy>Peersman,Bianca B.M.M.A.</cp:lastModifiedBy>
  <cp:revision>637</cp:revision>
  <cp:lastPrinted>2020-10-31T10:07:06Z</cp:lastPrinted>
  <dcterms:created xsi:type="dcterms:W3CDTF">2014-02-25T09:14:16Z</dcterms:created>
  <dcterms:modified xsi:type="dcterms:W3CDTF">2021-12-13T10:41:09Z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0x010100C95F486CF9A84E4B83A1D382449A9E59</vt:lpwstr>
  </property>
</Properties>
</file>