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76" r:id="rId5"/>
    <p:sldId id="277" r:id="rId6"/>
    <p:sldId id="265" r:id="rId7"/>
    <p:sldId id="266" r:id="rId8"/>
    <p:sldId id="267" r:id="rId9"/>
    <p:sldId id="270" r:id="rId10"/>
    <p:sldId id="271" r:id="rId11"/>
    <p:sldId id="278" r:id="rId12"/>
    <p:sldId id="280" r:id="rId13"/>
    <p:sldId id="281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 Animatie Titel en Programma" id="{E5C21D19-0AFC-4348-8FEC-272481FA8CAE}">
          <p14:sldIdLst>
            <p14:sldId id="276"/>
            <p14:sldId id="277"/>
            <p14:sldId id="265"/>
            <p14:sldId id="266"/>
            <p14:sldId id="267"/>
            <p14:sldId id="270"/>
            <p14:sldId id="271"/>
            <p14:sldId id="278"/>
            <p14:sldId id="280"/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087E"/>
    <a:srgbClr val="663366"/>
    <a:srgbClr val="EE684A"/>
    <a:srgbClr val="AAAF01"/>
    <a:srgbClr val="47A9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2FDB6C-3F0A-1BCE-697B-3DE046513318}" v="10" dt="2021-10-07T13:48:12.579"/>
    <p1510:client id="{3C36F2A0-56A6-5547-9F6E-F40FA897E180}" v="70" dt="2021-09-23T13:37:10.9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82"/>
    <p:restoredTop sz="96327"/>
  </p:normalViewPr>
  <p:slideViewPr>
    <p:cSldViewPr snapToGrid="0" snapToObjects="1">
      <p:cViewPr varScale="1">
        <p:scale>
          <a:sx n="73" d="100"/>
          <a:sy n="73" d="100"/>
        </p:scale>
        <p:origin x="78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uman,Frank F." userId="S::879987@fontys.nl::91f16f27-6b55-4170-90ef-99d9b89cae97" providerId="AD" clId="Web-{322FDB6C-3F0A-1BCE-697B-3DE046513318}"/>
    <pc:docChg chg="modSld">
      <pc:chgData name="Bauman,Frank F." userId="S::879987@fontys.nl::91f16f27-6b55-4170-90ef-99d9b89cae97" providerId="AD" clId="Web-{322FDB6C-3F0A-1BCE-697B-3DE046513318}" dt="2021-10-07T13:48:12.438" v="7" actId="14100"/>
      <pc:docMkLst>
        <pc:docMk/>
      </pc:docMkLst>
      <pc:sldChg chg="modSp">
        <pc:chgData name="Bauman,Frank F." userId="S::879987@fontys.nl::91f16f27-6b55-4170-90ef-99d9b89cae97" providerId="AD" clId="Web-{322FDB6C-3F0A-1BCE-697B-3DE046513318}" dt="2021-10-07T13:48:12.438" v="7" actId="14100"/>
        <pc:sldMkLst>
          <pc:docMk/>
          <pc:sldMk cId="777038330" sldId="268"/>
        </pc:sldMkLst>
        <pc:spChg chg="mod">
          <ac:chgData name="Bauman,Frank F." userId="S::879987@fontys.nl::91f16f27-6b55-4170-90ef-99d9b89cae97" providerId="AD" clId="Web-{322FDB6C-3F0A-1BCE-697B-3DE046513318}" dt="2021-10-07T13:48:12.438" v="7" actId="14100"/>
          <ac:spMkLst>
            <pc:docMk/>
            <pc:sldMk cId="777038330" sldId="268"/>
            <ac:spMk id="12" creationId="{9CA532D9-B6AB-3E43-8D4E-8578B98A5C9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0601B5-763B-A04F-9D2B-561387319637}" type="datetimeFigureOut">
              <a:rPr lang="nl-NL" smtClean="0"/>
              <a:t>9-12-2021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F08A9-5E23-CF4A-8F32-B9259A497B1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3715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DBE93E-0468-5945-B89B-C19929F876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11ACB9B-08A3-2548-A1B5-87703413AF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255EB6C-FC85-6547-8296-4F46F138D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08497-4BDA-ED4F-9ACF-3ED8AA876211}" type="datetimeFigureOut">
              <a:rPr lang="nl-NL" smtClean="0"/>
              <a:t>9-12-2021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9DF0672-29FF-3641-95E6-7D982806A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045F59E-24C6-6F4D-A8DA-692E325DE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E073-8DD0-9A47-91C9-D682B8ECEB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6317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08D38E-85C6-E94A-9181-F40435A7F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863D925-FD28-8740-9811-59151E4B28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0E70456-89F2-084C-8599-E8DEC47CF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08497-4BDA-ED4F-9ACF-3ED8AA876211}" type="datetimeFigureOut">
              <a:rPr lang="nl-NL" smtClean="0"/>
              <a:t>9-12-2021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2E45E4F-2B0F-D84C-8E95-614DC4F5D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DF1873C-E1FF-5F4B-AC4B-ABE1C7E81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E073-8DD0-9A47-91C9-D682B8ECEB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8863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6F4C3B3-1AF3-304E-B026-A7B2F1D315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3A25285-9F5C-A644-958F-CE64C8497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428DEB-9F5C-8F4C-9168-F71C875B0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08497-4BDA-ED4F-9ACF-3ED8AA876211}" type="datetimeFigureOut">
              <a:rPr lang="nl-NL" smtClean="0"/>
              <a:t>9-12-2021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006DAC2-174E-5B47-8010-942F4FDDE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3301E8A-64F6-6D4F-8ECC-AB7C43F14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E073-8DD0-9A47-91C9-D682B8ECEB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7980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B80D20-B7D3-7645-AD74-7714BB005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850EA8-0379-C54B-9C11-1A2EF4525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0C376BB-91D6-564F-B826-B15208F96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08497-4BDA-ED4F-9ACF-3ED8AA876211}" type="datetimeFigureOut">
              <a:rPr lang="nl-NL" smtClean="0"/>
              <a:t>9-12-2021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09EFF4B-B576-1748-8131-5B6AF5276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4D1A9DF-AF2F-034B-85E1-79D44CEB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E073-8DD0-9A47-91C9-D682B8ECEB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8756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B07CED-63F6-984E-9ABB-BD683B87F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0D25917-F715-D044-8211-1BC873133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2FC347-BBE5-1843-9D3E-90FF4534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08497-4BDA-ED4F-9ACF-3ED8AA876211}" type="datetimeFigureOut">
              <a:rPr lang="nl-NL" smtClean="0"/>
              <a:t>9-12-2021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72AD88A-A7C5-1040-A238-94EAC38FB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5856C6E-5F2F-1D43-A270-6B1B7A15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E073-8DD0-9A47-91C9-D682B8ECEB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1040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C9E2A8-3D4F-8A4A-8386-5161B74C8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A01C862-9449-5440-AE56-B6E567971F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197C24C-A24B-5E40-A91E-10B89D874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1957C9C-AA1D-374F-8948-A94942FF1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08497-4BDA-ED4F-9ACF-3ED8AA876211}" type="datetimeFigureOut">
              <a:rPr lang="nl-NL" smtClean="0"/>
              <a:t>9-12-2021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61DF421-3B7A-A84A-9BD2-E6BD1819F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AA135FD-5D4E-0B4A-93A1-E66D07CA4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E073-8DD0-9A47-91C9-D682B8ECEB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7547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D959DC-61FF-AD42-B126-459E5367C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563E669-AB09-404A-95F0-36664C1CB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50D0C3D-D382-A24A-9763-9014A6AEA7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3DDC35A-8E34-7945-8F12-F7D71E3588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28A6FEF-EF6F-E74B-9679-655DE4CBEC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AF6CDB8-A852-8E40-A666-855FDAE53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08497-4BDA-ED4F-9ACF-3ED8AA876211}" type="datetimeFigureOut">
              <a:rPr lang="nl-NL" smtClean="0"/>
              <a:t>9-12-2021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E86AC35-EB31-8841-9F97-AF22F2150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637067C-5C25-424C-8A7E-9096C3498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E073-8DD0-9A47-91C9-D682B8ECEB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477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EC9221-72FD-6940-99A2-A6731E048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7D8BF81-971A-8545-AD77-B61EF4A78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08497-4BDA-ED4F-9ACF-3ED8AA876211}" type="datetimeFigureOut">
              <a:rPr lang="nl-NL" smtClean="0"/>
              <a:t>9-12-2021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4BEB491-543D-5549-AFE8-C36D9B4D2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9766ECE-1DB1-0C49-914E-F928A191D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E073-8DD0-9A47-91C9-D682B8ECEB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1189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5B276CA-CA62-684A-9550-51B830B1E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08497-4BDA-ED4F-9ACF-3ED8AA876211}" type="datetimeFigureOut">
              <a:rPr lang="nl-NL" smtClean="0"/>
              <a:t>9-12-2021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9391FB6-DEB9-AC4A-9885-F286DD2ED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4454266-6E19-2748-8049-EBB91EB83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E073-8DD0-9A47-91C9-D682B8ECEB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5150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6C0774-6866-4343-A423-9B5B60EAD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B17FFD-F043-4846-AEFE-9D1823D5F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4592C97-3713-F24E-84D5-EA5AF4A74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B007AA5-328F-264C-BFBB-AD1080033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08497-4BDA-ED4F-9ACF-3ED8AA876211}" type="datetimeFigureOut">
              <a:rPr lang="nl-NL" smtClean="0"/>
              <a:t>9-12-2021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F49718F-E3B8-A24F-B808-CD6085992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4D5EB31-6595-2B4D-B291-A7B401915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E073-8DD0-9A47-91C9-D682B8ECEB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6965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CE8DFB-17D0-3749-BC24-AADD14B50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DF17DBB-94A7-D240-B1A5-291D548B43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253A500-4E27-F64C-B852-9A5A534FC5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172FF6E-E521-384C-A28E-34D8B165D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08497-4BDA-ED4F-9ACF-3ED8AA876211}" type="datetimeFigureOut">
              <a:rPr lang="nl-NL" smtClean="0"/>
              <a:t>9-12-2021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E481EE2-E4F8-2242-9085-A6D717C5D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35F560D-67D4-6448-A4F3-3238613E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2E073-8DD0-9A47-91C9-D682B8ECEB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7841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42FDC6D-6E9F-C247-B899-055809F92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D87D313-44B8-1B45-A749-CE92E0863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58FF30-2441-D54B-BB73-EC7EB8F3DF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08497-4BDA-ED4F-9ACF-3ED8AA876211}" type="datetimeFigureOut">
              <a:rPr lang="nl-NL" smtClean="0"/>
              <a:t>9-12-2021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58B70AF-A800-FB46-B30F-190E492BD8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EA92219-7FFD-4548-8DFB-17716F983D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2E073-8DD0-9A47-91C9-D682B8ECEB7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2712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padlet.com/ik_marjolein/vj7oeszu2rr256zr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fontys.nl/actueel/blijf-bij-je-kennis/" TargetMode="Externa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ongewerveld, geleedpotige, hydrozoans&#10;&#10;Automatisch gegenereerde beschrijving">
            <a:extLst>
              <a:ext uri="{FF2B5EF4-FFF2-40B4-BE49-F238E27FC236}">
                <a16:creationId xmlns:a16="http://schemas.microsoft.com/office/drawing/2014/main" id="{92789A05-660F-0E4A-B332-69B8117C5E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40317" r="26105" b="29558"/>
          <a:stretch/>
        </p:blipFill>
        <p:spPr>
          <a:xfrm>
            <a:off x="614046" y="-1"/>
            <a:ext cx="11572152" cy="6858001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2C80236-FA0B-F14A-80D8-754F663AF7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90" t="62680" r="55196" b="30540"/>
          <a:stretch/>
        </p:blipFill>
        <p:spPr>
          <a:xfrm>
            <a:off x="5802" y="0"/>
            <a:ext cx="9666515" cy="685800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4D1AAE1-E011-C24D-89EF-F5931D61D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90" y="5236210"/>
            <a:ext cx="2658110" cy="113919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E1C4226-3E43-9B47-AE81-C85E45D10CE9}"/>
              </a:ext>
            </a:extLst>
          </p:cNvPr>
          <p:cNvSpPr txBox="1"/>
          <p:nvPr/>
        </p:nvSpPr>
        <p:spPr>
          <a:xfrm>
            <a:off x="466091" y="1519588"/>
            <a:ext cx="5243830" cy="735756"/>
          </a:xfrm>
          <a:prstGeom prst="rect">
            <a:avLst/>
          </a:prstGeom>
          <a:solidFill>
            <a:srgbClr val="E5087E"/>
          </a:solidFill>
        </p:spPr>
        <p:txBody>
          <a:bodyPr wrap="square" lIns="180000" tIns="108000" rIns="108000" bIns="72000" rtlCol="0" anchor="ctr" anchorCtr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FONTYS HOGESCHOOL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41F03D3-2676-FB47-BA59-5D9214BBF444}"/>
              </a:ext>
            </a:extLst>
          </p:cNvPr>
          <p:cNvSpPr txBox="1"/>
          <p:nvPr/>
        </p:nvSpPr>
        <p:spPr>
          <a:xfrm>
            <a:off x="466090" y="2407436"/>
            <a:ext cx="3821430" cy="735756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08000" rIns="108000" bIns="72000" rtlCol="0" anchor="ctr" anchorCtr="0">
            <a:spAutoFit/>
          </a:bodyPr>
          <a:lstStyle/>
          <a:p>
            <a:r>
              <a:rPr lang="nl-NL" sz="3600" dirty="0">
                <a:solidFill>
                  <a:srgbClr val="E5087E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FONTYS VITAAL</a:t>
            </a:r>
          </a:p>
        </p:txBody>
      </p:sp>
    </p:spTree>
    <p:extLst>
      <p:ext uri="{BB962C8B-B14F-4D97-AF65-F5344CB8AC3E}">
        <p14:creationId xmlns:p14="http://schemas.microsoft.com/office/powerpoint/2010/main" val="885686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 smtClean="0"/>
              <a:t>Padlet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>
                <a:hlinkClick r:id="rId2"/>
              </a:rPr>
              <a:t>https://</a:t>
            </a:r>
            <a:r>
              <a:rPr lang="nl-NL" dirty="0" smtClean="0">
                <a:hlinkClick r:id="rId2"/>
              </a:rPr>
              <a:t>padlet.com/ik_marjolein/vj7oeszu2rr256zr</a:t>
            </a:r>
            <a:r>
              <a:rPr lang="nl-NL" dirty="0" smtClean="0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55237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ongewerveld, geleedpotige, hydrozoans&#10;&#10;Automatisch gegenereerde beschrijving">
            <a:extLst>
              <a:ext uri="{FF2B5EF4-FFF2-40B4-BE49-F238E27FC236}">
                <a16:creationId xmlns:a16="http://schemas.microsoft.com/office/drawing/2014/main" id="{88CBBDB4-FA70-FF41-87F3-1B34A665B2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47935" r="43112" b="29558"/>
          <a:stretch/>
        </p:blipFill>
        <p:spPr>
          <a:xfrm>
            <a:off x="7007592" y="0"/>
            <a:ext cx="5184408" cy="298173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69C0D29-155E-4843-B2A0-EC6CF78CF5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91" t="72128" r="53650" b="2109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5CE3725-8F7A-B645-8F07-2E2A2BCA2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55" y="397438"/>
            <a:ext cx="1721939" cy="73797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6594A32-55EC-664B-8600-A0E8F5F3CFB2}"/>
              </a:ext>
            </a:extLst>
          </p:cNvPr>
          <p:cNvSpPr txBox="1"/>
          <p:nvPr/>
        </p:nvSpPr>
        <p:spPr>
          <a:xfrm>
            <a:off x="466091" y="1519588"/>
            <a:ext cx="2399029" cy="735756"/>
          </a:xfrm>
          <a:prstGeom prst="rect">
            <a:avLst/>
          </a:prstGeom>
          <a:solidFill>
            <a:srgbClr val="E5087E"/>
          </a:solidFill>
        </p:spPr>
        <p:txBody>
          <a:bodyPr wrap="square" lIns="180000" tIns="108000" rIns="108000" bIns="72000" rtlCol="0" anchor="ctr" anchorCtr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OPENING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20EB515-2A84-4D46-974C-F584B147A8A5}"/>
              </a:ext>
            </a:extLst>
          </p:cNvPr>
          <p:cNvSpPr txBox="1"/>
          <p:nvPr/>
        </p:nvSpPr>
        <p:spPr>
          <a:xfrm>
            <a:off x="466090" y="2407436"/>
            <a:ext cx="3374390" cy="735756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08000" rIns="108000" bIns="72000" rtlCol="0" anchor="ctr" anchorCtr="0">
            <a:spAutoFit/>
          </a:bodyPr>
          <a:lstStyle/>
          <a:p>
            <a:r>
              <a:rPr lang="nl-NL" sz="3600" dirty="0">
                <a:solidFill>
                  <a:srgbClr val="E5087E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2 doelgroepen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897BA35-65AC-1643-8D17-29266FB1FC40}"/>
              </a:ext>
            </a:extLst>
          </p:cNvPr>
          <p:cNvSpPr txBox="1"/>
          <p:nvPr/>
        </p:nvSpPr>
        <p:spPr>
          <a:xfrm>
            <a:off x="464615" y="3212971"/>
            <a:ext cx="3374390" cy="735756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08000" rIns="108000" bIns="72000" rtlCol="0" anchor="ctr" anchorCtr="0">
            <a:spAutoFit/>
          </a:bodyPr>
          <a:lstStyle/>
          <a:p>
            <a:r>
              <a:rPr lang="nl-NL" sz="3600" dirty="0">
                <a:solidFill>
                  <a:srgbClr val="E5087E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mooie thema’s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420E1AC-8858-4C49-AD41-0E2941BC0005}"/>
              </a:ext>
            </a:extLst>
          </p:cNvPr>
          <p:cNvSpPr txBox="1"/>
          <p:nvPr/>
        </p:nvSpPr>
        <p:spPr>
          <a:xfrm>
            <a:off x="464612" y="4828051"/>
            <a:ext cx="8110428" cy="735756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08000" rIns="108000" bIns="72000" rtlCol="0" anchor="ctr" anchorCtr="0">
            <a:spAutoFit/>
          </a:bodyPr>
          <a:lstStyle/>
          <a:p>
            <a:r>
              <a:rPr lang="nl-NL" sz="3600" dirty="0">
                <a:solidFill>
                  <a:srgbClr val="E5087E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50.000 studenten, 4000 medewerkers</a:t>
            </a:r>
          </a:p>
        </p:txBody>
      </p:sp>
    </p:spTree>
    <p:extLst>
      <p:ext uri="{BB962C8B-B14F-4D97-AF65-F5344CB8AC3E}">
        <p14:creationId xmlns:p14="http://schemas.microsoft.com/office/powerpoint/2010/main" val="2367506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Afbeelding 37" descr="Afbeelding met tekst, gebouw, kast, vloer&#10;&#10;Automatisch gegenereerde beschrijving">
            <a:extLst>
              <a:ext uri="{FF2B5EF4-FFF2-40B4-BE49-F238E27FC236}">
                <a16:creationId xmlns:a16="http://schemas.microsoft.com/office/drawing/2014/main" id="{429852D7-D7FF-0040-8B69-688DCE9091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14"/>
          <a:stretch/>
        </p:blipFill>
        <p:spPr>
          <a:xfrm>
            <a:off x="-20098" y="-71792"/>
            <a:ext cx="2930621" cy="3523158"/>
          </a:xfrm>
          <a:prstGeom prst="rect">
            <a:avLst/>
          </a:prstGeom>
        </p:spPr>
      </p:pic>
      <p:pic>
        <p:nvPicPr>
          <p:cNvPr id="20" name="Afbeelding 19" descr="Afbeelding met buiten, boom, grond, cement&#10;&#10;Automatisch gegenereerde beschrijving">
            <a:extLst>
              <a:ext uri="{FF2B5EF4-FFF2-40B4-BE49-F238E27FC236}">
                <a16:creationId xmlns:a16="http://schemas.microsoft.com/office/drawing/2014/main" id="{DC72B2ED-6EE6-1749-AC6D-EDF1931829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" t="31079" r="-61" b="20977"/>
          <a:stretch/>
        </p:blipFill>
        <p:spPr>
          <a:xfrm>
            <a:off x="2884172" y="-45700"/>
            <a:ext cx="4138925" cy="3527785"/>
          </a:xfrm>
          <a:prstGeom prst="rect">
            <a:avLst/>
          </a:prstGeom>
        </p:spPr>
      </p:pic>
      <p:pic>
        <p:nvPicPr>
          <p:cNvPr id="4" name="Afbeelding 3" descr="Afbeelding met persoon, muur, zitten, binnen&#10;&#10;Automatisch gegenereerde beschrijving">
            <a:extLst>
              <a:ext uri="{FF2B5EF4-FFF2-40B4-BE49-F238E27FC236}">
                <a16:creationId xmlns:a16="http://schemas.microsoft.com/office/drawing/2014/main" id="{54AA98A6-98BE-F640-AC85-C02B9DB1F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51224"/>
            <a:ext cx="4141470" cy="3451225"/>
          </a:xfrm>
          <a:prstGeom prst="rect">
            <a:avLst/>
          </a:prstGeom>
        </p:spPr>
      </p:pic>
      <p:pic>
        <p:nvPicPr>
          <p:cNvPr id="6" name="Afbeelding 5" descr="Afbeelding met binnen, venster, muur, vloer&#10;&#10;Automatisch gegenereerde beschrijving">
            <a:extLst>
              <a:ext uri="{FF2B5EF4-FFF2-40B4-BE49-F238E27FC236}">
                <a16:creationId xmlns:a16="http://schemas.microsoft.com/office/drawing/2014/main" id="{CF4E6404-9B1E-274D-8CF1-D9FBD8290E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72" t="25602" r="40626"/>
          <a:stretch/>
        </p:blipFill>
        <p:spPr>
          <a:xfrm>
            <a:off x="4141470" y="3481361"/>
            <a:ext cx="2879084" cy="3457451"/>
          </a:xfrm>
          <a:prstGeom prst="rect">
            <a:avLst/>
          </a:prstGeom>
        </p:spPr>
      </p:pic>
      <p:pic>
        <p:nvPicPr>
          <p:cNvPr id="10" name="Afbeelding 9" descr="Afbeelding met persoon, binnen, mensen, groep&#10;&#10;Automatisch gegenereerde beschrijving">
            <a:extLst>
              <a:ext uri="{FF2B5EF4-FFF2-40B4-BE49-F238E27FC236}">
                <a16:creationId xmlns:a16="http://schemas.microsoft.com/office/drawing/2014/main" id="{8520560F-875A-FB48-B960-1D21274666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5768" b="5768"/>
          <a:stretch/>
        </p:blipFill>
        <p:spPr>
          <a:xfrm>
            <a:off x="7025640" y="-261654"/>
            <a:ext cx="5166360" cy="3743739"/>
          </a:xfrm>
          <a:prstGeom prst="rect">
            <a:avLst/>
          </a:prstGeom>
        </p:spPr>
      </p:pic>
      <p:pic>
        <p:nvPicPr>
          <p:cNvPr id="16" name="Afbeelding 15" descr="Afbeelding met vloer, binnen, meubels&#10;&#10;Automatisch gegenereerde beschrijving">
            <a:extLst>
              <a:ext uri="{FF2B5EF4-FFF2-40B4-BE49-F238E27FC236}">
                <a16:creationId xmlns:a16="http://schemas.microsoft.com/office/drawing/2014/main" id="{19BC39DE-3FA5-5341-9E0D-7C0019053A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0814"/>
          <a:stretch/>
        </p:blipFill>
        <p:spPr>
          <a:xfrm>
            <a:off x="7023098" y="3444999"/>
            <a:ext cx="5168901" cy="3457450"/>
          </a:xfrm>
          <a:prstGeom prst="rect">
            <a:avLst/>
          </a:prstGeom>
        </p:spPr>
      </p:pic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C1CA62FE-ABA3-AF46-AFF2-04C3B0714DCE}"/>
              </a:ext>
            </a:extLst>
          </p:cNvPr>
          <p:cNvCxnSpPr>
            <a:cxnSpLocks/>
          </p:cNvCxnSpPr>
          <p:nvPr/>
        </p:nvCxnSpPr>
        <p:spPr>
          <a:xfrm>
            <a:off x="2604655" y="3429000"/>
            <a:ext cx="9589887" cy="34636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DF383787-0931-074A-BAEB-F865E8CCE033}"/>
              </a:ext>
            </a:extLst>
          </p:cNvPr>
          <p:cNvCxnSpPr>
            <a:cxnSpLocks/>
          </p:cNvCxnSpPr>
          <p:nvPr/>
        </p:nvCxnSpPr>
        <p:spPr>
          <a:xfrm flipV="1">
            <a:off x="7002999" y="-36080"/>
            <a:ext cx="0" cy="6974892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67E5429B-A26D-4948-8E22-A37998C35989}"/>
              </a:ext>
            </a:extLst>
          </p:cNvPr>
          <p:cNvCxnSpPr>
            <a:cxnSpLocks/>
          </p:cNvCxnSpPr>
          <p:nvPr/>
        </p:nvCxnSpPr>
        <p:spPr>
          <a:xfrm flipV="1">
            <a:off x="4121253" y="3444999"/>
            <a:ext cx="0" cy="3493813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A22E372-79F1-4E48-A5CB-4982AD2890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86000"/>
          </a:blip>
          <a:srcRect l="61493" t="43614" b="21001"/>
          <a:stretch/>
        </p:blipFill>
        <p:spPr>
          <a:xfrm>
            <a:off x="0" y="-75180"/>
            <a:ext cx="5165424" cy="69012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D35C59E0-F403-674C-8CE5-AC85BF200348}"/>
              </a:ext>
            </a:extLst>
          </p:cNvPr>
          <p:cNvSpPr txBox="1"/>
          <p:nvPr/>
        </p:nvSpPr>
        <p:spPr>
          <a:xfrm>
            <a:off x="385409" y="610746"/>
            <a:ext cx="4086311" cy="735756"/>
          </a:xfrm>
          <a:prstGeom prst="rect">
            <a:avLst/>
          </a:prstGeom>
          <a:solidFill>
            <a:srgbClr val="E5087E"/>
          </a:solidFill>
        </p:spPr>
        <p:txBody>
          <a:bodyPr wrap="square" lIns="180000" tIns="108000" rIns="108000" bIns="72000" rtlCol="0" anchor="ctr" anchorCtr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EN TOEN KWAM…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C5EBD797-EA03-A045-81E3-5014C7AC6BD7}"/>
              </a:ext>
            </a:extLst>
          </p:cNvPr>
          <p:cNvSpPr txBox="1"/>
          <p:nvPr/>
        </p:nvSpPr>
        <p:spPr>
          <a:xfrm>
            <a:off x="385409" y="1507036"/>
            <a:ext cx="2496220" cy="735756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08000" rIns="108000" bIns="72000" rtlCol="0" anchor="ctr" anchorCtr="0">
            <a:spAutoFit/>
          </a:bodyPr>
          <a:lstStyle/>
          <a:p>
            <a:r>
              <a:rPr lang="nl-NL" sz="3600" dirty="0">
                <a:solidFill>
                  <a:srgbClr val="E5087E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…CORONA</a:t>
            </a:r>
          </a:p>
        </p:txBody>
      </p: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65C64C4E-5641-FE4B-906E-2D5330F828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4342" y="2403326"/>
            <a:ext cx="2958906" cy="1944188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A19B7BFE-841D-6147-9757-BBE6F75A35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1796" y="1529533"/>
            <a:ext cx="1637241" cy="107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93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87A67D9-D90D-014F-A9A5-BA012096C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445" y="0"/>
            <a:ext cx="12280445" cy="686797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7343D3B-E0BB-0D4F-B098-1BCC3668B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39498" t="62680" r="55196" b="30587"/>
          <a:stretch/>
        </p:blipFill>
        <p:spPr>
          <a:xfrm flipH="1">
            <a:off x="3190240" y="-40580"/>
            <a:ext cx="9001760" cy="6935615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BCF20E51-8DED-AF4F-93C5-0F81E3F37879}"/>
              </a:ext>
            </a:extLst>
          </p:cNvPr>
          <p:cNvSpPr txBox="1"/>
          <p:nvPr/>
        </p:nvSpPr>
        <p:spPr>
          <a:xfrm>
            <a:off x="5702843" y="465538"/>
            <a:ext cx="6240680" cy="735756"/>
          </a:xfrm>
          <a:prstGeom prst="rect">
            <a:avLst/>
          </a:prstGeom>
          <a:solidFill>
            <a:srgbClr val="E5087E"/>
          </a:solidFill>
        </p:spPr>
        <p:txBody>
          <a:bodyPr wrap="square" lIns="180000" tIns="108000" rIns="108000" bIns="72000" rtlCol="0" anchor="ctr" anchorCtr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HOE HET ALLEMAAL BEGON</a:t>
            </a:r>
          </a:p>
        </p:txBody>
      </p:sp>
    </p:spTree>
    <p:extLst>
      <p:ext uri="{BB962C8B-B14F-4D97-AF65-F5344CB8AC3E}">
        <p14:creationId xmlns:p14="http://schemas.microsoft.com/office/powerpoint/2010/main" val="4189745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9F0969D8-C8A3-104C-86A5-84E641E81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63366">
              <a:alpha val="58922"/>
            </a:srgbClr>
          </a:solidFill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2F5207D5-4D81-6B48-A687-C38FC6872B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39498" t="62680" r="55196" b="30587"/>
          <a:stretch/>
        </p:blipFill>
        <p:spPr>
          <a:xfrm rot="10800000" flipH="1">
            <a:off x="0" y="0"/>
            <a:ext cx="900176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910426E-9C15-4D49-8EB5-446E8DB066D9}"/>
              </a:ext>
            </a:extLst>
          </p:cNvPr>
          <p:cNvSpPr txBox="1"/>
          <p:nvPr/>
        </p:nvSpPr>
        <p:spPr>
          <a:xfrm>
            <a:off x="549963" y="4030755"/>
            <a:ext cx="3644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Studiesucces Studiewelzijn Startthermometer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1CB24C3D-4527-D643-A531-2684C1606D02}"/>
              </a:ext>
            </a:extLst>
          </p:cNvPr>
          <p:cNvGrpSpPr/>
          <p:nvPr/>
        </p:nvGrpSpPr>
        <p:grpSpPr>
          <a:xfrm>
            <a:off x="385408" y="4130747"/>
            <a:ext cx="164556" cy="991472"/>
            <a:chOff x="385408" y="4130747"/>
            <a:chExt cx="164556" cy="991472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F4527CA1-096B-404B-B78C-CF7CFBE95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408" y="4130747"/>
              <a:ext cx="164556" cy="255976"/>
            </a:xfrm>
            <a:prstGeom prst="rect">
              <a:avLst/>
            </a:prstGeom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8686154C-4E3E-2340-A757-3ECA09CB3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408" y="4528312"/>
              <a:ext cx="164556" cy="255976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B0D914A6-1006-3B4D-B05B-64CD9BB47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408" y="4866243"/>
              <a:ext cx="164556" cy="255976"/>
            </a:xfrm>
            <a:prstGeom prst="rect">
              <a:avLst/>
            </a:prstGeom>
          </p:spPr>
        </p:pic>
      </p:grpSp>
      <p:pic>
        <p:nvPicPr>
          <p:cNvPr id="13" name="Afbeelding 12" descr="Afbeelding met tekst&#10;&#10;Automatisch gegenereerde beschrijving">
            <a:extLst>
              <a:ext uri="{FF2B5EF4-FFF2-40B4-BE49-F238E27FC236}">
                <a16:creationId xmlns:a16="http://schemas.microsoft.com/office/drawing/2014/main" id="{79780D05-501D-164D-B520-5952A6B4F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8640">
            <a:off x="6690038" y="152202"/>
            <a:ext cx="4876760" cy="2744518"/>
          </a:xfrm>
          <a:prstGeom prst="rect">
            <a:avLst/>
          </a:prstGeom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2C92AE20-DBB3-E944-9271-9A99BE7C7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321" y="2484850"/>
            <a:ext cx="5173400" cy="291145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7" name="Afbeelding 16" descr="Afbeelding met tekst&#10;&#10;Automatisch gegenereerde beschrijving">
            <a:extLst>
              <a:ext uri="{FF2B5EF4-FFF2-40B4-BE49-F238E27FC236}">
                <a16:creationId xmlns:a16="http://schemas.microsoft.com/office/drawing/2014/main" id="{98730F96-32FD-B348-B4FF-778CD4A280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43053">
            <a:off x="6926492" y="3744022"/>
            <a:ext cx="5194351" cy="292325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4D77A124-4B0C-6141-BC7E-655C3971313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660" t="8879" r="19037" b="11361"/>
          <a:stretch/>
        </p:blipFill>
        <p:spPr>
          <a:xfrm>
            <a:off x="1632117" y="137831"/>
            <a:ext cx="5499996" cy="4694038"/>
          </a:xfrm>
          <a:prstGeom prst="rect">
            <a:avLst/>
          </a:prstGeom>
          <a:effectLst>
            <a:outerShdw blurRad="245137" dist="38100" dir="5205330" sx="99881" sy="99881" algn="tl" rotWithShape="0">
              <a:prstClr val="black">
                <a:alpha val="39654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9096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0EDB84DD-BDA8-CB4E-A9EA-90C8D6208F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864"/>
          <a:stretch/>
        </p:blipFill>
        <p:spPr>
          <a:xfrm>
            <a:off x="5375565" y="-33766"/>
            <a:ext cx="6844145" cy="6858000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FFE36B73-F231-C044-ABB0-6C0E9E7BE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19" r="43863"/>
          <a:stretch/>
        </p:blipFill>
        <p:spPr>
          <a:xfrm>
            <a:off x="0" y="-33766"/>
            <a:ext cx="5403273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54B48A8-C633-B243-B427-E00DD30E89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39498" t="62680" r="55196" b="30663"/>
          <a:stretch/>
        </p:blipFill>
        <p:spPr>
          <a:xfrm>
            <a:off x="-13854" y="-33765"/>
            <a:ext cx="8811491" cy="689176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8692439-CC5D-7E43-BDD1-91AE3FA1D736}"/>
              </a:ext>
            </a:extLst>
          </p:cNvPr>
          <p:cNvSpPr txBox="1"/>
          <p:nvPr/>
        </p:nvSpPr>
        <p:spPr>
          <a:xfrm>
            <a:off x="385409" y="610746"/>
            <a:ext cx="1914446" cy="735756"/>
          </a:xfrm>
          <a:prstGeom prst="rect">
            <a:avLst/>
          </a:prstGeom>
          <a:solidFill>
            <a:srgbClr val="E5087E"/>
          </a:solidFill>
        </p:spPr>
        <p:txBody>
          <a:bodyPr wrap="square" lIns="180000" tIns="108000" rIns="108000" bIns="72000" rtlCol="0" anchor="ctr" anchorCtr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WHAT?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3D10ABB-3029-364E-9610-1EAB67C76860}"/>
              </a:ext>
            </a:extLst>
          </p:cNvPr>
          <p:cNvSpPr txBox="1"/>
          <p:nvPr/>
        </p:nvSpPr>
        <p:spPr>
          <a:xfrm>
            <a:off x="385409" y="1454316"/>
            <a:ext cx="4242009" cy="735756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08000" rIns="108000" bIns="72000" rtlCol="0" anchor="ctr" anchorCtr="0">
            <a:spAutoFit/>
          </a:bodyPr>
          <a:lstStyle/>
          <a:p>
            <a:r>
              <a:rPr lang="nl-NL" sz="3600" dirty="0">
                <a:solidFill>
                  <a:srgbClr val="E5087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VITALITEITSWEEK, </a:t>
            </a:r>
            <a:endParaRPr lang="nl-NL" sz="3600" dirty="0">
              <a:solidFill>
                <a:srgbClr val="E5087E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75DCDB60-772C-804A-81B4-71F0C519DE60}"/>
              </a:ext>
            </a:extLst>
          </p:cNvPr>
          <p:cNvSpPr txBox="1"/>
          <p:nvPr/>
        </p:nvSpPr>
        <p:spPr>
          <a:xfrm>
            <a:off x="385410" y="2285589"/>
            <a:ext cx="3604700" cy="735756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08000" rIns="108000" bIns="72000" rtlCol="0" anchor="ctr" anchorCtr="0">
            <a:spAutoFit/>
          </a:bodyPr>
          <a:lstStyle/>
          <a:p>
            <a:r>
              <a:rPr lang="nl-NL" sz="3600" dirty="0">
                <a:solidFill>
                  <a:srgbClr val="E5087E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VOOR EN DOOR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48D97867-2784-F24C-83DA-20D8C169B5A0}"/>
              </a:ext>
            </a:extLst>
          </p:cNvPr>
          <p:cNvSpPr txBox="1"/>
          <p:nvPr/>
        </p:nvSpPr>
        <p:spPr>
          <a:xfrm>
            <a:off x="385409" y="3116862"/>
            <a:ext cx="2163827" cy="735756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08000" rIns="108000" bIns="72000" rtlCol="0" anchor="ctr" anchorCtr="0">
            <a:spAutoFit/>
          </a:bodyPr>
          <a:lstStyle/>
          <a:p>
            <a:r>
              <a:rPr lang="nl-NL" sz="3600" dirty="0">
                <a:solidFill>
                  <a:srgbClr val="E5087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FONTYS</a:t>
            </a:r>
            <a:endParaRPr lang="nl-NL" sz="3600" dirty="0">
              <a:solidFill>
                <a:srgbClr val="E5087E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822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4A82D822-97C9-B34B-9031-35869626E4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63366">
              <a:alpha val="58922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2AA6FACE-F387-194B-82A2-BE2F551CCE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6000"/>
          </a:blip>
          <a:srcRect l="61493" t="43614" b="21001"/>
          <a:stretch/>
        </p:blipFill>
        <p:spPr>
          <a:xfrm>
            <a:off x="0" y="0"/>
            <a:ext cx="5868847" cy="73914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FDABDE7-0CD2-034E-B2AC-5B22ADC44CC1}"/>
              </a:ext>
            </a:extLst>
          </p:cNvPr>
          <p:cNvSpPr txBox="1"/>
          <p:nvPr/>
        </p:nvSpPr>
        <p:spPr>
          <a:xfrm>
            <a:off x="385410" y="610746"/>
            <a:ext cx="4754150" cy="735756"/>
          </a:xfrm>
          <a:prstGeom prst="rect">
            <a:avLst/>
          </a:prstGeom>
          <a:solidFill>
            <a:srgbClr val="E5087E"/>
          </a:solidFill>
        </p:spPr>
        <p:txBody>
          <a:bodyPr wrap="square" lIns="180000" tIns="108000" rIns="108000" bIns="72000" rtlCol="0" anchor="ctr" anchorCtr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FONTYS VITALITEITS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E404E58-6C30-7D4B-B433-583AEE15D5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1" t="1956" r="1"/>
          <a:stretch/>
        </p:blipFill>
        <p:spPr>
          <a:xfrm>
            <a:off x="406429" y="2403326"/>
            <a:ext cx="11031084" cy="4087313"/>
          </a:xfrm>
          <a:prstGeom prst="rect">
            <a:avLst/>
          </a:prstGeom>
          <a:solidFill>
            <a:srgbClr val="47A9B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31B4734-D69A-AB46-BEBF-48D50B01BB25}"/>
              </a:ext>
            </a:extLst>
          </p:cNvPr>
          <p:cNvSpPr txBox="1"/>
          <p:nvPr/>
        </p:nvSpPr>
        <p:spPr>
          <a:xfrm>
            <a:off x="385409" y="1507036"/>
            <a:ext cx="1569515" cy="735756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08000" rIns="108000" bIns="72000" rtlCol="0" anchor="ctr" anchorCtr="0">
            <a:spAutoFit/>
          </a:bodyPr>
          <a:lstStyle/>
          <a:p>
            <a:r>
              <a:rPr lang="nl-NL" sz="3600" dirty="0">
                <a:solidFill>
                  <a:srgbClr val="E5087E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WEEK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B060A297-4ACA-F84A-A371-1E1D775E0F74}"/>
              </a:ext>
            </a:extLst>
          </p:cNvPr>
          <p:cNvGrpSpPr/>
          <p:nvPr/>
        </p:nvGrpSpPr>
        <p:grpSpPr>
          <a:xfrm>
            <a:off x="1286910" y="2304103"/>
            <a:ext cx="2336970" cy="1293924"/>
            <a:chOff x="1286910" y="2304103"/>
            <a:chExt cx="1750580" cy="1293924"/>
          </a:xfrm>
        </p:grpSpPr>
        <p:sp>
          <p:nvSpPr>
            <p:cNvPr id="9" name="Ovale toelichting 8">
              <a:extLst>
                <a:ext uri="{FF2B5EF4-FFF2-40B4-BE49-F238E27FC236}">
                  <a16:creationId xmlns:a16="http://schemas.microsoft.com/office/drawing/2014/main" id="{68588232-D666-2047-AA66-ED736E5B1C08}"/>
                </a:ext>
              </a:extLst>
            </p:cNvPr>
            <p:cNvSpPr/>
            <p:nvPr/>
          </p:nvSpPr>
          <p:spPr>
            <a:xfrm>
              <a:off x="1286910" y="2304103"/>
              <a:ext cx="1750580" cy="1293924"/>
            </a:xfrm>
            <a:prstGeom prst="wedgeEllipseCallout">
              <a:avLst/>
            </a:prstGeom>
            <a:solidFill>
              <a:srgbClr val="47A9B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rgbClr val="47A9B0"/>
                </a:solidFill>
              </a:endParaRPr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C5DEAE46-07CE-0946-B769-179EDA2EAE9D}"/>
                </a:ext>
              </a:extLst>
            </p:cNvPr>
            <p:cNvSpPr txBox="1"/>
            <p:nvPr/>
          </p:nvSpPr>
          <p:spPr>
            <a:xfrm>
              <a:off x="1427452" y="2611599"/>
              <a:ext cx="14694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INTO </a:t>
              </a:r>
            </a:p>
            <a:p>
              <a:pPr algn="ctr"/>
              <a:r>
                <a:rPr lang="nl-NL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MINDFULNESS</a:t>
              </a:r>
            </a:p>
          </p:txBody>
        </p: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C9DAED71-1444-B34F-A229-8C67DEA4FB48}"/>
              </a:ext>
            </a:extLst>
          </p:cNvPr>
          <p:cNvGrpSpPr/>
          <p:nvPr/>
        </p:nvGrpSpPr>
        <p:grpSpPr>
          <a:xfrm>
            <a:off x="3484179" y="4172607"/>
            <a:ext cx="1923395" cy="1247971"/>
            <a:chOff x="3484179" y="4172607"/>
            <a:chExt cx="1923395" cy="1247971"/>
          </a:xfrm>
        </p:grpSpPr>
        <p:sp>
          <p:nvSpPr>
            <p:cNvPr id="11" name="Ovale toelichting 10">
              <a:extLst>
                <a:ext uri="{FF2B5EF4-FFF2-40B4-BE49-F238E27FC236}">
                  <a16:creationId xmlns:a16="http://schemas.microsoft.com/office/drawing/2014/main" id="{A44E604B-8CB1-E64B-8276-442F4A630A7E}"/>
                </a:ext>
              </a:extLst>
            </p:cNvPr>
            <p:cNvSpPr/>
            <p:nvPr/>
          </p:nvSpPr>
          <p:spPr>
            <a:xfrm>
              <a:off x="3484179" y="4172607"/>
              <a:ext cx="1923395" cy="1247971"/>
            </a:xfrm>
            <a:prstGeom prst="wedgeEllipseCallout">
              <a:avLst/>
            </a:prstGeom>
            <a:solidFill>
              <a:srgbClr val="EE684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rgbClr val="AAAF01"/>
                </a:solidFill>
              </a:endParaRP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C4A1C036-A346-2F4A-AC53-2FDE0770ECE4}"/>
                </a:ext>
              </a:extLst>
            </p:cNvPr>
            <p:cNvSpPr txBox="1"/>
            <p:nvPr/>
          </p:nvSpPr>
          <p:spPr>
            <a:xfrm>
              <a:off x="3623880" y="4436918"/>
              <a:ext cx="16439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Presteren onder druk</a:t>
              </a:r>
            </a:p>
          </p:txBody>
        </p: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1A3CE15F-4D7A-CB49-94A6-B9B6FE302680}"/>
              </a:ext>
            </a:extLst>
          </p:cNvPr>
          <p:cNvGrpSpPr/>
          <p:nvPr/>
        </p:nvGrpSpPr>
        <p:grpSpPr>
          <a:xfrm>
            <a:off x="7746124" y="4430476"/>
            <a:ext cx="1643992" cy="1136321"/>
            <a:chOff x="7746124" y="4430476"/>
            <a:chExt cx="1643992" cy="1136321"/>
          </a:xfrm>
        </p:grpSpPr>
        <p:sp>
          <p:nvSpPr>
            <p:cNvPr id="16" name="Ovale toelichting 15">
              <a:extLst>
                <a:ext uri="{FF2B5EF4-FFF2-40B4-BE49-F238E27FC236}">
                  <a16:creationId xmlns:a16="http://schemas.microsoft.com/office/drawing/2014/main" id="{CD7A0801-5568-DD40-A102-C291E00B036E}"/>
                </a:ext>
              </a:extLst>
            </p:cNvPr>
            <p:cNvSpPr/>
            <p:nvPr/>
          </p:nvSpPr>
          <p:spPr>
            <a:xfrm>
              <a:off x="7746124" y="4430476"/>
              <a:ext cx="1643992" cy="1136321"/>
            </a:xfrm>
            <a:prstGeom prst="wedgeEllipseCallout">
              <a:avLst/>
            </a:prstGeom>
            <a:solidFill>
              <a:srgbClr val="AAAF0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rgbClr val="AAAF01"/>
                </a:solidFill>
              </a:endParaRP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82F04D5C-88E1-9A4B-B051-C478A8CA6A89}"/>
                </a:ext>
              </a:extLst>
            </p:cNvPr>
            <p:cNvSpPr txBox="1"/>
            <p:nvPr/>
          </p:nvSpPr>
          <p:spPr>
            <a:xfrm>
              <a:off x="7888785" y="4644693"/>
              <a:ext cx="13586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Gezonde </a:t>
              </a:r>
            </a:p>
            <a:p>
              <a:pPr algn="ctr"/>
              <a:r>
                <a:rPr lang="nl-NL" sz="20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voeding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8346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ongewerveld, geleedpotige, hydrozoans&#10;&#10;Automatisch gegenereerde beschrijving">
            <a:extLst>
              <a:ext uri="{FF2B5EF4-FFF2-40B4-BE49-F238E27FC236}">
                <a16:creationId xmlns:a16="http://schemas.microsoft.com/office/drawing/2014/main" id="{88CBBDB4-FA70-FF41-87F3-1B34A665B2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47935" r="43112" b="29558"/>
          <a:stretch/>
        </p:blipFill>
        <p:spPr>
          <a:xfrm>
            <a:off x="7007592" y="0"/>
            <a:ext cx="5184408" cy="298173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69C0D29-155E-4843-B2A0-EC6CF78CF5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91" t="72128" r="53650" b="2109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5CE3725-8F7A-B645-8F07-2E2A2BCA2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55" y="397438"/>
            <a:ext cx="1721939" cy="73797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6594A32-55EC-664B-8600-A0E8F5F3CFB2}"/>
              </a:ext>
            </a:extLst>
          </p:cNvPr>
          <p:cNvSpPr txBox="1"/>
          <p:nvPr/>
        </p:nvSpPr>
        <p:spPr>
          <a:xfrm>
            <a:off x="466091" y="1519588"/>
            <a:ext cx="3840478" cy="735756"/>
          </a:xfrm>
          <a:prstGeom prst="rect">
            <a:avLst/>
          </a:prstGeom>
          <a:solidFill>
            <a:srgbClr val="E5087E"/>
          </a:solidFill>
        </p:spPr>
        <p:txBody>
          <a:bodyPr wrap="square" lIns="180000" tIns="108000" rIns="108000" bIns="72000" rtlCol="0" anchor="ctr" anchorCtr="0">
            <a:spAutoFit/>
          </a:bodyPr>
          <a:lstStyle/>
          <a:p>
            <a:r>
              <a:rPr lang="nl-NL" sz="3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Blijf bij je kennis </a:t>
            </a:r>
            <a:endParaRPr lang="nl-NL" sz="3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pic>
        <p:nvPicPr>
          <p:cNvPr id="9" name="Tijdelijke aanduiding voor afbeelding 7" descr="Afbeelding met tekst, persoon, teken&#10;&#10;Automatisch gegenereerde beschrijving">
            <a:extLst>
              <a:ext uri="{FF2B5EF4-FFF2-40B4-BE49-F238E27FC236}">
                <a16:creationId xmlns:a16="http://schemas.microsoft.com/office/drawing/2014/main" id="{312C7405-2826-4B7D-8546-4AC8A182BB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8978"/>
          <a:stretch/>
        </p:blipFill>
        <p:spPr>
          <a:xfrm>
            <a:off x="6674219" y="0"/>
            <a:ext cx="5517781" cy="2478662"/>
          </a:xfrm>
          <a:prstGeom prst="rect">
            <a:avLst/>
          </a:prstGeom>
          <a:noFill/>
        </p:spPr>
      </p:pic>
      <p:pic>
        <p:nvPicPr>
          <p:cNvPr id="10" name="Tijdelijke aanduiding voor inhoud 2">
            <a:extLst>
              <a:ext uri="{FF2B5EF4-FFF2-40B4-BE49-F238E27FC236}">
                <a16:creationId xmlns:a16="http://schemas.microsoft.com/office/drawing/2014/main" id="{39D2938A-07AB-4014-8019-D7A9DC9A5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35" y="4978387"/>
            <a:ext cx="8722799" cy="1700946"/>
          </a:xfrm>
          <a:prstGeom prst="rect">
            <a:avLst/>
          </a:prstGeom>
          <a:noFill/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0FDE5420-8678-8A41-BDF9-B4946BFB11DC}"/>
              </a:ext>
            </a:extLst>
          </p:cNvPr>
          <p:cNvSpPr txBox="1"/>
          <p:nvPr/>
        </p:nvSpPr>
        <p:spPr>
          <a:xfrm>
            <a:off x="474531" y="2364544"/>
            <a:ext cx="33439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Campagne beelden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Fontys helpt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Animaties</a:t>
            </a:r>
            <a:endParaRPr lang="nl-NL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nl-NL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nl-NL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nl-NL" sz="2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586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ongewerveld, geleedpotige, hydrozoans&#10;&#10;Automatisch gegenereerde beschrijving">
            <a:extLst>
              <a:ext uri="{FF2B5EF4-FFF2-40B4-BE49-F238E27FC236}">
                <a16:creationId xmlns:a16="http://schemas.microsoft.com/office/drawing/2014/main" id="{88CBBDB4-FA70-FF41-87F3-1B34A665B2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47935" r="43112" b="29558"/>
          <a:stretch/>
        </p:blipFill>
        <p:spPr>
          <a:xfrm>
            <a:off x="7007592" y="0"/>
            <a:ext cx="5184408" cy="298173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69C0D29-155E-4843-B2A0-EC6CF78CF5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91" t="72128" r="53650" b="2109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5CE3725-8F7A-B645-8F07-2E2A2BCA2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55" y="397438"/>
            <a:ext cx="1721939" cy="73797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6594A32-55EC-664B-8600-A0E8F5F3CFB2}"/>
              </a:ext>
            </a:extLst>
          </p:cNvPr>
          <p:cNvSpPr txBox="1"/>
          <p:nvPr/>
        </p:nvSpPr>
        <p:spPr>
          <a:xfrm>
            <a:off x="2386330" y="446516"/>
            <a:ext cx="3840478" cy="735756"/>
          </a:xfrm>
          <a:prstGeom prst="rect">
            <a:avLst/>
          </a:prstGeom>
          <a:solidFill>
            <a:srgbClr val="E5087E"/>
          </a:solidFill>
        </p:spPr>
        <p:txBody>
          <a:bodyPr wrap="square" lIns="180000" tIns="108000" rIns="108000" bIns="72000" rtlCol="0" anchor="ctr" anchorCtr="0">
            <a:spAutoFit/>
          </a:bodyPr>
          <a:lstStyle/>
          <a:p>
            <a:r>
              <a:rPr lang="nl-NL" sz="3600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Purple</a:t>
            </a:r>
            <a:endParaRPr lang="nl-NL" sz="3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0FDE5420-8678-8A41-BDF9-B4946BFB11DC}"/>
              </a:ext>
            </a:extLst>
          </p:cNvPr>
          <p:cNvSpPr txBox="1"/>
          <p:nvPr/>
        </p:nvSpPr>
        <p:spPr>
          <a:xfrm>
            <a:off x="422502" y="1490865"/>
            <a:ext cx="11608612" cy="514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754" indent="-1828754" fontAlgn="base">
              <a:lnSpc>
                <a:spcPct val="107000"/>
              </a:lnSpc>
              <a:spcAft>
                <a:spcPts val="1067"/>
              </a:spcAft>
              <a:buAutoNum type="arabicPeriod"/>
            </a:pPr>
            <a:r>
              <a:rPr lang="nl-NL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Boekje alcoholvrije cocktails</a:t>
            </a:r>
          </a:p>
          <a:p>
            <a:pPr marL="1828754" indent="-1828754" fontAlgn="base">
              <a:lnSpc>
                <a:spcPct val="107000"/>
              </a:lnSpc>
              <a:spcAft>
                <a:spcPts val="1067"/>
              </a:spcAft>
              <a:buAutoNum type="arabicPeriod"/>
            </a:pPr>
            <a:r>
              <a:rPr lang="nl-NL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Blijf bij je kennis quiz</a:t>
            </a:r>
          </a:p>
          <a:p>
            <a:pPr marL="1828754" indent="-1828754" fontAlgn="base">
              <a:lnSpc>
                <a:spcPct val="107000"/>
              </a:lnSpc>
              <a:spcAft>
                <a:spcPts val="1067"/>
              </a:spcAft>
              <a:buAutoNum type="arabicPeriod"/>
            </a:pPr>
            <a:r>
              <a:rPr lang="nl-NL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Connect Fontys Vitaal en Fontys Helpt/</a:t>
            </a:r>
            <a:r>
              <a:rPr lang="nl-NL" sz="2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Helps</a:t>
            </a:r>
            <a:endParaRPr lang="nl-NL" sz="2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828754" indent="-1828754" fontAlgn="base">
              <a:lnSpc>
                <a:spcPct val="107000"/>
              </a:lnSpc>
              <a:spcAft>
                <a:spcPts val="1067"/>
              </a:spcAft>
              <a:buAutoNum type="arabicPeriod"/>
            </a:pPr>
            <a:r>
              <a:rPr lang="nl-NL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Blijf bij je kennis posters: toiletten en overnachtingslocaties</a:t>
            </a:r>
          </a:p>
          <a:p>
            <a:pPr marL="1828754" indent="-1828754" fontAlgn="base">
              <a:lnSpc>
                <a:spcPct val="107000"/>
              </a:lnSpc>
              <a:spcAft>
                <a:spcPts val="1067"/>
              </a:spcAft>
              <a:buFont typeface="Arial"/>
              <a:buAutoNum type="arabicPeriod"/>
            </a:pPr>
            <a:r>
              <a:rPr lang="nl-NL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Fontys nieuws en </a:t>
            </a:r>
            <a:r>
              <a:rPr lang="nl-NL" sz="2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social</a:t>
            </a:r>
            <a:r>
              <a:rPr lang="nl-NL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nl-NL" sz="2400" u="sng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/>
              </a:rPr>
              <a:t>https://www.fontys.nl/actueel/blijf-bij-je-kennis/</a:t>
            </a:r>
            <a:endParaRPr lang="nl-NL" sz="2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828754" indent="-1828754" fontAlgn="base">
              <a:lnSpc>
                <a:spcPct val="107000"/>
              </a:lnSpc>
              <a:spcAft>
                <a:spcPts val="1067"/>
              </a:spcAft>
              <a:buAutoNum type="arabicPeriod"/>
            </a:pPr>
            <a:r>
              <a:rPr lang="nl-NL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Blijf bij je kennis op bandje </a:t>
            </a:r>
            <a:r>
              <a:rPr lang="nl-NL" sz="2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Purple</a:t>
            </a:r>
            <a:endParaRPr lang="nl-NL" sz="2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828754" indent="-1828754" fontAlgn="base">
              <a:lnSpc>
                <a:spcPct val="107000"/>
              </a:lnSpc>
              <a:spcAft>
                <a:spcPts val="1067"/>
              </a:spcAft>
              <a:buAutoNum type="arabicPeriod"/>
            </a:pPr>
            <a:r>
              <a:rPr lang="nl-NL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kunsten op </a:t>
            </a:r>
            <a:r>
              <a:rPr lang="nl-NL" sz="2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Purple</a:t>
            </a:r>
            <a:endParaRPr lang="nl-NL" sz="2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828754" indent="-1828754" fontAlgn="base">
              <a:lnSpc>
                <a:spcPct val="107000"/>
              </a:lnSpc>
              <a:spcAft>
                <a:spcPts val="1067"/>
              </a:spcAft>
              <a:buAutoNum type="arabicPeriod"/>
            </a:pPr>
            <a:r>
              <a:rPr lang="nl-NL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Blijf bij je kennis in (digitaal) introboekje </a:t>
            </a:r>
            <a:r>
              <a:rPr lang="nl-NL" sz="2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Purple</a:t>
            </a:r>
            <a:endParaRPr lang="nl-NL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nl-NL" sz="24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nl-NL" sz="2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844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animatie_template2" id="{A1A21F4B-B934-A74A-A28F-080A9A2CD570}" vid="{AF8D6A8B-F052-5D4F-9B81-A69BABE66EC7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5F486CF9A84E4B83A1D382449A9E59" ma:contentTypeVersion="14" ma:contentTypeDescription="Een nieuw document maken." ma:contentTypeScope="" ma:versionID="d47c68440d9827238f6fe780a374d006">
  <xsd:schema xmlns:xsd="http://www.w3.org/2001/XMLSchema" xmlns:xs="http://www.w3.org/2001/XMLSchema" xmlns:p="http://schemas.microsoft.com/office/2006/metadata/properties" xmlns:ns3="4dfc51d9-fd9a-4c2e-9b35-2a6b8dbf690b" xmlns:ns4="305d9c35-e4e7-46dc-b696-2e0d98cbe4ff" targetNamespace="http://schemas.microsoft.com/office/2006/metadata/properties" ma:root="true" ma:fieldsID="79d212dbe909052a72b5cf909d21be51" ns3:_="" ns4:_="">
    <xsd:import namespace="4dfc51d9-fd9a-4c2e-9b35-2a6b8dbf690b"/>
    <xsd:import namespace="305d9c35-e4e7-46dc-b696-2e0d98cbe4f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fc51d9-fd9a-4c2e-9b35-2a6b8dbf69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5d9c35-e4e7-46dc-b696-2e0d98cbe4f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3A7B97-213B-4AF5-A2A2-C43BD5627729}">
  <ds:schemaRefs>
    <ds:schemaRef ds:uri="http://purl.org/dc/dcmitype/"/>
    <ds:schemaRef ds:uri="http://purl.org/dc/elements/1.1/"/>
    <ds:schemaRef ds:uri="305d9c35-e4e7-46dc-b696-2e0d98cbe4ff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4dfc51d9-fd9a-4c2e-9b35-2a6b8dbf690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962D1A5-A37B-4CDE-9D2F-5BFCD45A280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081D06-FE6D-454F-949E-B3595DFD5F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fc51d9-fd9a-4c2e-9b35-2a6b8dbf690b"/>
    <ds:schemaRef ds:uri="305d9c35-e4e7-46dc-b696-2e0d98cbe4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0</TotalTime>
  <Words>115</Words>
  <Application>Microsoft Office PowerPoint</Application>
  <PresentationFormat>Breedbeeld</PresentationFormat>
  <Paragraphs>39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Open Sans</vt:lpstr>
      <vt:lpstr>Roboto</vt:lpstr>
      <vt:lpstr>Times New Roman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Padlet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Noordhoff,Danielle D.F.K.J.R.</dc:creator>
  <cp:lastModifiedBy>Janssen,Marjolein M.W.M.</cp:lastModifiedBy>
  <cp:revision>13</cp:revision>
  <dcterms:created xsi:type="dcterms:W3CDTF">2021-09-17T07:22:01Z</dcterms:created>
  <dcterms:modified xsi:type="dcterms:W3CDTF">2021-12-09T11:50:58Z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0x010100C95F486CF9A84E4B83A1D382449A9E59</vt:lpwstr>
  </property>
</Properties>
</file>