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2" r:id="rId3"/>
    <p:sldId id="274" r:id="rId4"/>
    <p:sldId id="281" r:id="rId5"/>
    <p:sldId id="266" r:id="rId6"/>
    <p:sldId id="265" r:id="rId7"/>
    <p:sldId id="264" r:id="rId8"/>
    <p:sldId id="263" r:id="rId9"/>
    <p:sldId id="273" r:id="rId10"/>
    <p:sldId id="280"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0076E0"/>
    <a:srgbClr val="E5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66585-87D9-47F5-0BC3-524EC0408DCF}" v="118" dt="2021-10-11T17:44:25.681"/>
    <p1510:client id="{C7624E52-00E2-889F-3FF0-AB5A50270D44}" v="548" dt="2021-10-09T09:33:06.022"/>
    <p1510:client id="{E8433E53-A881-1055-8B04-AAE7EAB15B0B}" v="481" dt="2021-10-10T14:54:15.886"/>
    <p1510:client id="{F1C3684D-29F3-493F-B44E-77EC6EE49251}" v="824" dt="2021-10-06T11:28:2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051" autoAdjust="0"/>
  </p:normalViewPr>
  <p:slideViewPr>
    <p:cSldViewPr snapToGrid="0">
      <p:cViewPr varScale="1">
        <p:scale>
          <a:sx n="47" d="100"/>
          <a:sy n="47" d="100"/>
        </p:scale>
        <p:origin x="16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39CF2-542C-4802-9607-609563DF5BB5}" type="datetimeFigureOut">
              <a:rPr lang="nl"/>
              <a:t>13-12-2021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18860-6965-4673-A707-76C2A8059B23}" type="slidenum">
              <a:rPr lang="nl"/>
              <a:t>‹nr.›</a:t>
            </a:fld>
            <a:endParaRPr lang="en-US"/>
          </a:p>
        </p:txBody>
      </p:sp>
    </p:spTree>
    <p:extLst>
      <p:ext uri="{BB962C8B-B14F-4D97-AF65-F5344CB8AC3E}">
        <p14:creationId xmlns:p14="http://schemas.microsoft.com/office/powerpoint/2010/main" val="23156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 naar </a:t>
            </a:r>
            <a:r>
              <a:rPr lang="nl-NL" dirty="0" err="1" smtClean="0"/>
              <a:t>aftermovie</a:t>
            </a:r>
            <a:r>
              <a:rPr lang="nl-NL" baseline="0" dirty="0" smtClean="0"/>
              <a:t> op YouTube: https://youtu.be/jRasAtP-xAA </a:t>
            </a:r>
            <a:endParaRPr lang="nl-NL" dirty="0"/>
          </a:p>
        </p:txBody>
      </p:sp>
      <p:sp>
        <p:nvSpPr>
          <p:cNvPr id="4" name="Tijdelijke aanduiding voor dianummer 3"/>
          <p:cNvSpPr>
            <a:spLocks noGrp="1"/>
          </p:cNvSpPr>
          <p:nvPr>
            <p:ph type="sldNum" sz="quarter" idx="10"/>
          </p:nvPr>
        </p:nvSpPr>
        <p:spPr/>
        <p:txBody>
          <a:bodyPr/>
          <a:lstStyle/>
          <a:p>
            <a:fld id="{4F218860-6965-4673-A707-76C2A8059B23}" type="slidenum">
              <a:rPr lang="nl" smtClean="0"/>
              <a:t>2</a:t>
            </a:fld>
            <a:endParaRPr lang="en-US"/>
          </a:p>
        </p:txBody>
      </p:sp>
    </p:spTree>
    <p:extLst>
      <p:ext uri="{BB962C8B-B14F-4D97-AF65-F5344CB8AC3E}">
        <p14:creationId xmlns:p14="http://schemas.microsoft.com/office/powerpoint/2010/main" val="28094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13.12.2021</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13.12.2021</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13.12.2021</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13.12.2021</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13.12.2021</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jRasAtP-xA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D341AA9-B36A-4AFB-B9C9-430BB7B4A71B}"/>
              </a:ext>
            </a:extLst>
          </p:cNvPr>
          <p:cNvPicPr>
            <a:picLocks noChangeAspect="1"/>
          </p:cNvPicPr>
          <p:nvPr/>
        </p:nvPicPr>
        <p:blipFill rotWithShape="1">
          <a:blip r:embed="rId2"/>
          <a:srcRect l="40565" t="622" b="-979"/>
          <a:stretch/>
        </p:blipFill>
        <p:spPr>
          <a:xfrm>
            <a:off x="2249" y="-56656"/>
            <a:ext cx="12636553" cy="6977996"/>
          </a:xfrm>
          <a:prstGeom prst="rect">
            <a:avLst/>
          </a:prstGeom>
        </p:spPr>
      </p:pic>
      <p:sp>
        <p:nvSpPr>
          <p:cNvPr id="7" name="Pijl">
            <a:extLst>
              <a:ext uri="{FF2B5EF4-FFF2-40B4-BE49-F238E27FC236}">
                <a16:creationId xmlns:a16="http://schemas.microsoft.com/office/drawing/2014/main" id="{32554572-2AED-4CA3-82C9-9F8322231DCC}"/>
              </a:ext>
            </a:extLst>
          </p:cNvPr>
          <p:cNvSpPr/>
          <p:nvPr/>
        </p:nvSpPr>
        <p:spPr>
          <a:xfrm rot="-5400000">
            <a:off x="1507410" y="1504324"/>
            <a:ext cx="9180000" cy="14361128"/>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chemeClr val="bg1"/>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p>
        </p:txBody>
      </p:sp>
      <p:sp>
        <p:nvSpPr>
          <p:cNvPr id="8" name="TextBox 7">
            <a:extLst>
              <a:ext uri="{FF2B5EF4-FFF2-40B4-BE49-F238E27FC236}">
                <a16:creationId xmlns:a16="http://schemas.microsoft.com/office/drawing/2014/main" id="{334641F2-F9F9-4C7C-9E8A-B99F38E7CAA5}"/>
              </a:ext>
            </a:extLst>
          </p:cNvPr>
          <p:cNvSpPr txBox="1"/>
          <p:nvPr/>
        </p:nvSpPr>
        <p:spPr>
          <a:xfrm>
            <a:off x="914400" y="799381"/>
            <a:ext cx="105932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b="1" dirty="0" err="1" smtClean="0">
                <a:solidFill>
                  <a:schemeClr val="bg1"/>
                </a:solidFill>
                <a:latin typeface="Arial"/>
                <a:cs typeface="Arial"/>
              </a:rPr>
              <a:t>Studentenwelzijn</a:t>
            </a:r>
            <a:endParaRPr lang="en-US" sz="8000" b="1" dirty="0">
              <a:solidFill>
                <a:schemeClr val="bg1"/>
              </a:solidFill>
              <a:latin typeface="Arial"/>
              <a:cs typeface="Arial"/>
            </a:endParaRPr>
          </a:p>
        </p:txBody>
      </p:sp>
      <p:sp>
        <p:nvSpPr>
          <p:cNvPr id="10" name="TextBox 9">
            <a:extLst>
              <a:ext uri="{FF2B5EF4-FFF2-40B4-BE49-F238E27FC236}">
                <a16:creationId xmlns:a16="http://schemas.microsoft.com/office/drawing/2014/main" id="{F0EF5A8F-5970-4BAA-B605-4EC5E7DD2F6D}"/>
              </a:ext>
            </a:extLst>
          </p:cNvPr>
          <p:cNvSpPr txBox="1"/>
          <p:nvPr/>
        </p:nvSpPr>
        <p:spPr>
          <a:xfrm>
            <a:off x="914400" y="2035834"/>
            <a:ext cx="1059323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smtClean="0">
                <a:solidFill>
                  <a:schemeClr val="bg1"/>
                </a:solidFill>
                <a:latin typeface="Arial"/>
                <a:cs typeface="Arial"/>
              </a:rPr>
              <a:t>Academy </a:t>
            </a:r>
            <a:r>
              <a:rPr lang="en-US" sz="3000" dirty="0" err="1" smtClean="0">
                <a:solidFill>
                  <a:schemeClr val="bg1"/>
                </a:solidFill>
                <a:latin typeface="Arial"/>
                <a:cs typeface="Arial"/>
              </a:rPr>
              <a:t>Studiesucces</a:t>
            </a:r>
            <a:r>
              <a:rPr lang="en-US" sz="3000" dirty="0" smtClean="0">
                <a:solidFill>
                  <a:schemeClr val="bg1"/>
                </a:solidFill>
                <a:latin typeface="Arial"/>
                <a:cs typeface="Arial"/>
              </a:rPr>
              <a:t> - </a:t>
            </a:r>
            <a:r>
              <a:rPr lang="en-US" sz="3000" b="1" dirty="0" err="1" smtClean="0">
                <a:solidFill>
                  <a:srgbClr val="E5007D"/>
                </a:solidFill>
                <a:latin typeface="Arial"/>
                <a:cs typeface="Arial"/>
              </a:rPr>
              <a:t>Inclusie</a:t>
            </a:r>
            <a:endParaRPr lang="en-US" sz="3000" b="1" dirty="0">
              <a:solidFill>
                <a:srgbClr val="E5007D"/>
              </a:solidFill>
              <a:latin typeface="Arial"/>
              <a:cs typeface="Arial"/>
            </a:endParaRPr>
          </a:p>
        </p:txBody>
      </p:sp>
    </p:spTree>
    <p:extLst>
      <p:ext uri="{BB962C8B-B14F-4D97-AF65-F5344CB8AC3E}">
        <p14:creationId xmlns:p14="http://schemas.microsoft.com/office/powerpoint/2010/main" val="3351439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8E5D-E39F-4569-8B68-17FBB237D4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6BD91D-1418-4A25-A853-6F95C55371C3}"/>
              </a:ext>
            </a:extLst>
          </p:cNvPr>
          <p:cNvSpPr>
            <a:spLocks noGrp="1"/>
          </p:cNvSpPr>
          <p:nvPr>
            <p:ph idx="1"/>
          </p:nvPr>
        </p:nvSpPr>
        <p:spPr>
          <a:xfrm>
            <a:off x="1786054" y="3135893"/>
            <a:ext cx="8610600" cy="578510"/>
          </a:xfrm>
        </p:spPr>
        <p:txBody>
          <a:bodyPr vert="horz" lIns="91440" tIns="45720" rIns="91440" bIns="45720" rtlCol="0" anchor="t">
            <a:normAutofit fontScale="92500" lnSpcReduction="10000"/>
          </a:bodyPr>
          <a:lstStyle/>
          <a:p>
            <a:pPr marL="0" indent="0" algn="ctr">
              <a:buNone/>
            </a:pPr>
            <a:r>
              <a:rPr lang="en-US" sz="4000" b="1" dirty="0" smtClean="0">
                <a:solidFill>
                  <a:schemeClr val="bg1"/>
                </a:solidFill>
                <a:latin typeface="Arial"/>
                <a:cs typeface="Calibri"/>
              </a:rPr>
              <a:t>p.delaat@fontys.nl voor </a:t>
            </a:r>
            <a:r>
              <a:rPr lang="en-US" sz="4000" b="1" dirty="0" err="1" smtClean="0">
                <a:solidFill>
                  <a:schemeClr val="bg1"/>
                </a:solidFill>
                <a:latin typeface="Arial"/>
                <a:cs typeface="Calibri"/>
              </a:rPr>
              <a:t>meer</a:t>
            </a:r>
            <a:r>
              <a:rPr lang="en-US" sz="4000" b="1" dirty="0" smtClean="0">
                <a:solidFill>
                  <a:schemeClr val="bg1"/>
                </a:solidFill>
                <a:latin typeface="Arial"/>
                <a:cs typeface="Calibri"/>
              </a:rPr>
              <a:t> info</a:t>
            </a:r>
            <a:r>
              <a:rPr lang="en-US" sz="4000" b="1" dirty="0" smtClean="0">
                <a:solidFill>
                  <a:schemeClr val="bg1"/>
                </a:solidFill>
                <a:latin typeface="Arial"/>
                <a:cs typeface="Calibri"/>
                <a:sym typeface="Wingdings" panose="05000000000000000000" pitchFamily="2" charset="2"/>
              </a:rPr>
              <a:t></a:t>
            </a:r>
            <a:endParaRPr lang="en-US" sz="4000" b="1" dirty="0">
              <a:solidFill>
                <a:schemeClr val="bg1"/>
              </a:solidFill>
              <a:latin typeface="Arial"/>
              <a:cs typeface="Calibri"/>
            </a:endParaRPr>
          </a:p>
        </p:txBody>
      </p:sp>
      <p:sp>
        <p:nvSpPr>
          <p:cNvPr id="5" name="Rectangle 4">
            <a:extLst>
              <a:ext uri="{FF2B5EF4-FFF2-40B4-BE49-F238E27FC236}">
                <a16:creationId xmlns:a16="http://schemas.microsoft.com/office/drawing/2014/main" id="{A17EB28E-B5CC-4E64-A3A4-A711AE1E2A0F}"/>
              </a:ext>
            </a:extLst>
          </p:cNvPr>
          <p:cNvSpPr/>
          <p:nvPr/>
        </p:nvSpPr>
        <p:spPr>
          <a:xfrm>
            <a:off x="1954" y="4915877"/>
            <a:ext cx="12191999" cy="1944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0C05F680-AE3C-4731-934E-7114C76C0BC5}"/>
              </a:ext>
            </a:extLst>
          </p:cNvPr>
          <p:cNvPicPr>
            <a:picLocks noChangeAspect="1"/>
          </p:cNvPicPr>
          <p:nvPr/>
        </p:nvPicPr>
        <p:blipFill>
          <a:blip r:embed="rId2"/>
          <a:stretch>
            <a:fillRect/>
          </a:stretch>
        </p:blipFill>
        <p:spPr>
          <a:xfrm>
            <a:off x="318477" y="5211312"/>
            <a:ext cx="1375508" cy="1349300"/>
          </a:xfrm>
          <a:prstGeom prst="rect">
            <a:avLst/>
          </a:prstGeom>
        </p:spPr>
      </p:pic>
    </p:spTree>
    <p:extLst>
      <p:ext uri="{BB962C8B-B14F-4D97-AF65-F5344CB8AC3E}">
        <p14:creationId xmlns:p14="http://schemas.microsoft.com/office/powerpoint/2010/main" val="150667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Tree>
    <p:extLst>
      <p:ext uri="{BB962C8B-B14F-4D97-AF65-F5344CB8AC3E}">
        <p14:creationId xmlns:p14="http://schemas.microsoft.com/office/powerpoint/2010/main" val="1717315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5AEAC-745B-4B2C-9F9B-414F5F589CA7}"/>
              </a:ext>
            </a:extLst>
          </p:cNvPr>
          <p:cNvSpPr>
            <a:spLocks noGrp="1"/>
          </p:cNvSpPr>
          <p:nvPr>
            <p:ph idx="1"/>
          </p:nvPr>
        </p:nvSpPr>
        <p:spPr/>
        <p:txBody>
          <a:bodyPr vert="horz" lIns="91440" tIns="45720" rIns="91440" bIns="45720" rtlCol="0" anchor="t">
            <a:normAutofit lnSpcReduction="10000"/>
          </a:bodyPr>
          <a:lstStyle/>
          <a:p>
            <a:pPr marL="0" indent="0" algn="ctr">
              <a:lnSpc>
                <a:spcPct val="150000"/>
              </a:lnSpc>
              <a:buNone/>
            </a:pPr>
            <a:r>
              <a:rPr lang="nl-NL" sz="3200" i="1" dirty="0" smtClean="0">
                <a:solidFill>
                  <a:srgbClr val="663366"/>
                </a:solidFill>
                <a:latin typeface="Arial"/>
                <a:cs typeface="Calibri"/>
              </a:rPr>
              <a:t>“Door Start </a:t>
            </a:r>
            <a:r>
              <a:rPr lang="nl-NL" sz="3200" i="1" dirty="0" err="1" smtClean="0">
                <a:solidFill>
                  <a:srgbClr val="663366"/>
                </a:solidFill>
                <a:latin typeface="Arial"/>
                <a:cs typeface="Calibri"/>
              </a:rPr>
              <a:t>Together</a:t>
            </a:r>
            <a:r>
              <a:rPr lang="nl-NL" sz="3200" i="1" dirty="0" smtClean="0">
                <a:solidFill>
                  <a:srgbClr val="663366"/>
                </a:solidFill>
                <a:latin typeface="Arial"/>
                <a:cs typeface="Calibri"/>
              </a:rPr>
              <a:t> creëren we verbondenheid tussen de studenten en docenten. Door de verbondenheid creëren we een community op de opleiding. Als we een community zijn kunnen we elkaar helpen als dat nodig is en staan we als community/opleiding sterk.”</a:t>
            </a:r>
          </a:p>
          <a:p>
            <a:pPr marL="0" indent="0" algn="ctr">
              <a:lnSpc>
                <a:spcPct val="150000"/>
              </a:lnSpc>
              <a:buNone/>
            </a:pPr>
            <a:r>
              <a:rPr lang="nl-NL" sz="3200" b="1" dirty="0" smtClean="0">
                <a:solidFill>
                  <a:srgbClr val="663366"/>
                </a:solidFill>
                <a:latin typeface="Arial"/>
                <a:cs typeface="Calibri"/>
              </a:rPr>
              <a:t>- </a:t>
            </a:r>
            <a:r>
              <a:rPr lang="nl-NL" sz="3200" b="1" dirty="0" err="1" smtClean="0">
                <a:solidFill>
                  <a:srgbClr val="663366"/>
                </a:solidFill>
                <a:latin typeface="Arial"/>
                <a:cs typeface="Calibri"/>
              </a:rPr>
              <a:t>Abdellah</a:t>
            </a:r>
            <a:r>
              <a:rPr lang="nl-NL" sz="3200" b="1" dirty="0" smtClean="0">
                <a:solidFill>
                  <a:srgbClr val="663366"/>
                </a:solidFill>
                <a:latin typeface="Arial"/>
                <a:cs typeface="Calibri"/>
              </a:rPr>
              <a:t> </a:t>
            </a:r>
            <a:r>
              <a:rPr lang="nl-NL" sz="3200" b="1" dirty="0" err="1" smtClean="0">
                <a:solidFill>
                  <a:srgbClr val="663366"/>
                </a:solidFill>
                <a:latin typeface="Arial"/>
                <a:cs typeface="Calibri"/>
              </a:rPr>
              <a:t>Aknin</a:t>
            </a:r>
            <a:r>
              <a:rPr lang="nl-NL" sz="3200" b="1" dirty="0" smtClean="0">
                <a:solidFill>
                  <a:srgbClr val="663366"/>
                </a:solidFill>
                <a:latin typeface="Arial"/>
                <a:cs typeface="Calibri"/>
              </a:rPr>
              <a:t> -</a:t>
            </a:r>
          </a:p>
        </p:txBody>
      </p:sp>
      <p:sp>
        <p:nvSpPr>
          <p:cNvPr id="4" name="Pijl">
            <a:extLst>
              <a:ext uri="{FF2B5EF4-FFF2-40B4-BE49-F238E27FC236}">
                <a16:creationId xmlns:a16="http://schemas.microsoft.com/office/drawing/2014/main" id="{9F357017-E76C-4EDC-858D-57C3AF1BBFBA}"/>
              </a:ext>
            </a:extLst>
          </p:cNvPr>
          <p:cNvSpPr/>
          <p:nvPr/>
        </p:nvSpPr>
        <p:spPr>
          <a:xfrm>
            <a:off x="-549450" y="-8100650"/>
            <a:ext cx="5988227" cy="9357807"/>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rgbClr val="E5007D"/>
          </a:solidFill>
          <a:ln w="924" cap="flat">
            <a:noFill/>
            <a:prstDash val="solid"/>
            <a:miter/>
          </a:ln>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8" name="Pijl2">
            <a:extLst>
              <a:ext uri="{FF2B5EF4-FFF2-40B4-BE49-F238E27FC236}">
                <a16:creationId xmlns:a16="http://schemas.microsoft.com/office/drawing/2014/main" id="{62932648-ACAF-4A00-A878-241361D7B15A}"/>
              </a:ext>
            </a:extLst>
          </p:cNvPr>
          <p:cNvSpPr/>
          <p:nvPr/>
        </p:nvSpPr>
        <p:spPr>
          <a:xfrm rot="16200000">
            <a:off x="1506040" y="3656306"/>
            <a:ext cx="9180000" cy="14361128"/>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rgbClr val="0076E0"/>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p>
        </p:txBody>
      </p:sp>
      <p:pic>
        <p:nvPicPr>
          <p:cNvPr id="5" name="Picture 2">
            <a:extLst>
              <a:ext uri="{FF2B5EF4-FFF2-40B4-BE49-F238E27FC236}">
                <a16:creationId xmlns:a16="http://schemas.microsoft.com/office/drawing/2014/main" id="{69339C18-8396-432D-B07E-B2ECBF968685}"/>
              </a:ext>
            </a:extLst>
          </p:cNvPr>
          <p:cNvPicPr>
            <a:picLocks noChangeAspect="1"/>
          </p:cNvPicPr>
          <p:nvPr/>
        </p:nvPicPr>
        <p:blipFill>
          <a:blip r:embed="rId2"/>
          <a:stretch>
            <a:fillRect/>
          </a:stretch>
        </p:blipFill>
        <p:spPr>
          <a:xfrm>
            <a:off x="318477" y="5211312"/>
            <a:ext cx="1375508" cy="1349300"/>
          </a:xfrm>
          <a:prstGeom prst="rect">
            <a:avLst/>
          </a:prstGeom>
        </p:spPr>
      </p:pic>
    </p:spTree>
    <p:extLst>
      <p:ext uri="{BB962C8B-B14F-4D97-AF65-F5344CB8AC3E}">
        <p14:creationId xmlns:p14="http://schemas.microsoft.com/office/powerpoint/2010/main" val="3947994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5AEAC-745B-4B2C-9F9B-414F5F589CA7}"/>
              </a:ext>
            </a:extLst>
          </p:cNvPr>
          <p:cNvSpPr>
            <a:spLocks noGrp="1"/>
          </p:cNvSpPr>
          <p:nvPr>
            <p:ph idx="1"/>
          </p:nvPr>
        </p:nvSpPr>
        <p:spPr>
          <a:xfrm>
            <a:off x="838200" y="1257157"/>
            <a:ext cx="10515600" cy="4919806"/>
          </a:xfrm>
        </p:spPr>
        <p:txBody>
          <a:bodyPr vert="horz" lIns="91440" tIns="45720" rIns="91440" bIns="45720" rtlCol="0" anchor="t">
            <a:normAutofit fontScale="92500" lnSpcReduction="20000"/>
          </a:bodyPr>
          <a:lstStyle/>
          <a:p>
            <a:pPr marL="0" indent="0" algn="ctr">
              <a:lnSpc>
                <a:spcPct val="150000"/>
              </a:lnSpc>
              <a:buNone/>
            </a:pPr>
            <a:r>
              <a:rPr lang="nl-NL" sz="3500" i="1" dirty="0" smtClean="0">
                <a:solidFill>
                  <a:srgbClr val="663366"/>
                </a:solidFill>
                <a:latin typeface="Arial"/>
                <a:cs typeface="Calibri"/>
              </a:rPr>
              <a:t>“Mijn aandeel bij Start </a:t>
            </a:r>
            <a:r>
              <a:rPr lang="nl-NL" sz="3500" i="1" dirty="0" err="1" smtClean="0">
                <a:solidFill>
                  <a:srgbClr val="663366"/>
                </a:solidFill>
                <a:latin typeface="Arial"/>
                <a:cs typeface="Calibri"/>
              </a:rPr>
              <a:t>Together</a:t>
            </a:r>
            <a:r>
              <a:rPr lang="nl-NL" sz="3500" i="1" dirty="0" smtClean="0">
                <a:solidFill>
                  <a:srgbClr val="663366"/>
                </a:solidFill>
                <a:latin typeface="Arial"/>
                <a:cs typeface="Calibri"/>
              </a:rPr>
              <a:t> is de verbindende rol die ik leg tussen studenten, organisaties en docenten. Daarbij hou ik ervan om creatief te zin en om impact te maken in het werkveld. Op deze manier hoop ik anderen te inspireren en motiveren en de kansengelijkheid te bevorderen.”</a:t>
            </a:r>
          </a:p>
          <a:p>
            <a:pPr marL="0" indent="0" algn="ctr">
              <a:lnSpc>
                <a:spcPct val="150000"/>
              </a:lnSpc>
              <a:buNone/>
            </a:pPr>
            <a:r>
              <a:rPr lang="en-US" sz="3200" b="1" dirty="0" smtClean="0">
                <a:solidFill>
                  <a:srgbClr val="663366"/>
                </a:solidFill>
                <a:latin typeface="Arial"/>
                <a:cs typeface="Calibri"/>
              </a:rPr>
              <a:t>- Stefano </a:t>
            </a:r>
            <a:r>
              <a:rPr lang="en-US" sz="3200" b="1" dirty="0" err="1" smtClean="0">
                <a:solidFill>
                  <a:srgbClr val="663366"/>
                </a:solidFill>
                <a:latin typeface="Arial"/>
                <a:cs typeface="Calibri"/>
              </a:rPr>
              <a:t>Djowinangoen</a:t>
            </a:r>
            <a:r>
              <a:rPr lang="en-US" sz="3200" b="1" dirty="0" smtClean="0">
                <a:solidFill>
                  <a:srgbClr val="663366"/>
                </a:solidFill>
                <a:latin typeface="Arial"/>
                <a:cs typeface="Calibri"/>
              </a:rPr>
              <a:t> - </a:t>
            </a:r>
            <a:endParaRPr lang="en-US" sz="3200" b="1" dirty="0">
              <a:solidFill>
                <a:srgbClr val="663366"/>
              </a:solidFill>
              <a:latin typeface="Arial"/>
              <a:cs typeface="Calibri"/>
            </a:endParaRPr>
          </a:p>
        </p:txBody>
      </p:sp>
      <p:sp>
        <p:nvSpPr>
          <p:cNvPr id="4" name="Pijl">
            <a:extLst>
              <a:ext uri="{FF2B5EF4-FFF2-40B4-BE49-F238E27FC236}">
                <a16:creationId xmlns:a16="http://schemas.microsoft.com/office/drawing/2014/main" id="{9F357017-E76C-4EDC-858D-57C3AF1BBFBA}"/>
              </a:ext>
            </a:extLst>
          </p:cNvPr>
          <p:cNvSpPr/>
          <p:nvPr/>
        </p:nvSpPr>
        <p:spPr>
          <a:xfrm>
            <a:off x="-549450" y="-8100650"/>
            <a:ext cx="5988227" cy="9357807"/>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rgbClr val="E5007D"/>
          </a:solidFill>
          <a:ln w="924" cap="flat">
            <a:noFill/>
            <a:prstDash val="solid"/>
            <a:miter/>
          </a:ln>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8" name="Pijl2">
            <a:extLst>
              <a:ext uri="{FF2B5EF4-FFF2-40B4-BE49-F238E27FC236}">
                <a16:creationId xmlns:a16="http://schemas.microsoft.com/office/drawing/2014/main" id="{62932648-ACAF-4A00-A878-241361D7B15A}"/>
              </a:ext>
            </a:extLst>
          </p:cNvPr>
          <p:cNvSpPr/>
          <p:nvPr/>
        </p:nvSpPr>
        <p:spPr>
          <a:xfrm rot="16200000">
            <a:off x="1506040" y="3656306"/>
            <a:ext cx="9180000" cy="14361128"/>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rgbClr val="0076E0"/>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p>
        </p:txBody>
      </p:sp>
      <p:pic>
        <p:nvPicPr>
          <p:cNvPr id="5" name="Picture 2">
            <a:extLst>
              <a:ext uri="{FF2B5EF4-FFF2-40B4-BE49-F238E27FC236}">
                <a16:creationId xmlns:a16="http://schemas.microsoft.com/office/drawing/2014/main" id="{69339C18-8396-432D-B07E-B2ECBF968685}"/>
              </a:ext>
            </a:extLst>
          </p:cNvPr>
          <p:cNvPicPr>
            <a:picLocks noChangeAspect="1"/>
          </p:cNvPicPr>
          <p:nvPr/>
        </p:nvPicPr>
        <p:blipFill>
          <a:blip r:embed="rId2"/>
          <a:stretch>
            <a:fillRect/>
          </a:stretch>
        </p:blipFill>
        <p:spPr>
          <a:xfrm>
            <a:off x="318477" y="5211312"/>
            <a:ext cx="1375508" cy="1349300"/>
          </a:xfrm>
          <a:prstGeom prst="rect">
            <a:avLst/>
          </a:prstGeom>
        </p:spPr>
      </p:pic>
    </p:spTree>
    <p:extLst>
      <p:ext uri="{BB962C8B-B14F-4D97-AF65-F5344CB8AC3E}">
        <p14:creationId xmlns:p14="http://schemas.microsoft.com/office/powerpoint/2010/main" val="100162591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516AFC3-665E-49EE-8B8B-02B9BDB7869E}"/>
              </a:ext>
            </a:extLst>
          </p:cNvPr>
          <p:cNvSpPr txBox="1"/>
          <p:nvPr/>
        </p:nvSpPr>
        <p:spPr>
          <a:xfrm>
            <a:off x="654708" y="683464"/>
            <a:ext cx="74520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smtClean="0">
                <a:solidFill>
                  <a:srgbClr val="663366"/>
                </a:solidFill>
                <a:latin typeface="Arial"/>
                <a:cs typeface="Arial"/>
              </a:rPr>
              <a:t>Ontwerp</a:t>
            </a:r>
            <a:r>
              <a:rPr lang="en-US" sz="3200" b="1" dirty="0" smtClean="0">
                <a:solidFill>
                  <a:srgbClr val="663366"/>
                </a:solidFill>
                <a:latin typeface="Arial"/>
                <a:cs typeface="Arial"/>
              </a:rPr>
              <a:t> </a:t>
            </a:r>
            <a:r>
              <a:rPr lang="en-US" sz="3200" b="1" dirty="0" err="1" smtClean="0">
                <a:solidFill>
                  <a:srgbClr val="663366"/>
                </a:solidFill>
                <a:latin typeface="Arial"/>
                <a:cs typeface="Arial"/>
              </a:rPr>
              <a:t>principes</a:t>
            </a:r>
            <a:r>
              <a:rPr lang="en-US" sz="3200" b="1" dirty="0" smtClean="0">
                <a:solidFill>
                  <a:srgbClr val="663366"/>
                </a:solidFill>
                <a:latin typeface="Arial"/>
                <a:cs typeface="Arial"/>
              </a:rPr>
              <a:t> Start Together </a:t>
            </a:r>
            <a:endParaRPr lang="en-US" sz="3200" b="1" dirty="0">
              <a:solidFill>
                <a:srgbClr val="663366"/>
              </a:solidFill>
              <a:latin typeface="Arial"/>
              <a:cs typeface="Arial"/>
            </a:endParaRPr>
          </a:p>
        </p:txBody>
      </p:sp>
      <p:sp>
        <p:nvSpPr>
          <p:cNvPr id="14" name="Rectangle 13">
            <a:extLst>
              <a:ext uri="{FF2B5EF4-FFF2-40B4-BE49-F238E27FC236}">
                <a16:creationId xmlns:a16="http://schemas.microsoft.com/office/drawing/2014/main" id="{5AD8E21D-4342-4F66-99E8-36DD09D48B2F}"/>
              </a:ext>
            </a:extLst>
          </p:cNvPr>
          <p:cNvSpPr/>
          <p:nvPr/>
        </p:nvSpPr>
        <p:spPr>
          <a:xfrm>
            <a:off x="2875" y="2051650"/>
            <a:ext cx="2746075" cy="2746075"/>
          </a:xfrm>
          <a:prstGeom prst="rect">
            <a:avLst/>
          </a:prstGeom>
          <a:solidFill>
            <a:srgbClr val="66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anose="020B0604020202020204" pitchFamily="34" charset="0"/>
                <a:cs typeface="Arial" panose="020B0604020202020204" pitchFamily="34" charset="0"/>
              </a:rPr>
              <a:t>Students</a:t>
            </a:r>
          </a:p>
          <a:p>
            <a:pPr algn="ctr"/>
            <a:r>
              <a:rPr lang="en-US" sz="3200" b="1" dirty="0" smtClean="0">
                <a:latin typeface="Arial" panose="020B0604020202020204" pitchFamily="34" charset="0"/>
                <a:cs typeface="Arial" panose="020B0604020202020204" pitchFamily="34" charset="0"/>
              </a:rPr>
              <a:t>4</a:t>
            </a:r>
          </a:p>
          <a:p>
            <a:pPr algn="ctr"/>
            <a:r>
              <a:rPr lang="en-US" sz="3200" b="1" dirty="0" smtClean="0">
                <a:latin typeface="Arial" panose="020B0604020202020204" pitchFamily="34" charset="0"/>
                <a:cs typeface="Arial" panose="020B0604020202020204" pitchFamily="34" charset="0"/>
              </a:rPr>
              <a:t>Students</a:t>
            </a:r>
            <a:endParaRPr lang="en-US" sz="32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D9BC7E0-9053-4925-9D3F-A34AF759D08C}"/>
              </a:ext>
            </a:extLst>
          </p:cNvPr>
          <p:cNvGrpSpPr/>
          <p:nvPr/>
        </p:nvGrpSpPr>
        <p:grpSpPr>
          <a:xfrm>
            <a:off x="3165892" y="7299384"/>
            <a:ext cx="2746075" cy="2746075"/>
            <a:chOff x="3165892" y="7299384"/>
            <a:chExt cx="2746075" cy="2746075"/>
          </a:xfrm>
        </p:grpSpPr>
        <p:sp>
          <p:nvSpPr>
            <p:cNvPr id="19" name="Rectangle 18">
              <a:extLst>
                <a:ext uri="{FF2B5EF4-FFF2-40B4-BE49-F238E27FC236}">
                  <a16:creationId xmlns:a16="http://schemas.microsoft.com/office/drawing/2014/main" id="{6720D4E7-88E2-44D7-B013-6717B6515514}"/>
                </a:ext>
              </a:extLst>
            </p:cNvPr>
            <p:cNvSpPr/>
            <p:nvPr/>
          </p:nvSpPr>
          <p:spPr>
            <a:xfrm>
              <a:off x="3165892" y="7299384"/>
              <a:ext cx="2746075" cy="2746075"/>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
              <a:extLst>
                <a:ext uri="{FF2B5EF4-FFF2-40B4-BE49-F238E27FC236}">
                  <a16:creationId xmlns:a16="http://schemas.microsoft.com/office/drawing/2014/main" id="{C57EDC31-4D1C-4B5C-B336-574871D5994E}"/>
                </a:ext>
              </a:extLst>
            </p:cNvPr>
            <p:cNvSpPr txBox="1"/>
            <p:nvPr/>
          </p:nvSpPr>
          <p:spPr>
            <a:xfrm>
              <a:off x="3372028" y="7886520"/>
              <a:ext cx="2355009"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b="1" dirty="0">
                  <a:solidFill>
                    <a:schemeClr val="bg1"/>
                  </a:solidFill>
                  <a:latin typeface="Arial"/>
                  <a:cs typeface="Arial"/>
                </a:rPr>
                <a:t>HW</a:t>
              </a:r>
            </a:p>
          </p:txBody>
        </p:sp>
      </p:grpSp>
      <p:grpSp>
        <p:nvGrpSpPr>
          <p:cNvPr id="6" name="Group 5">
            <a:extLst>
              <a:ext uri="{FF2B5EF4-FFF2-40B4-BE49-F238E27FC236}">
                <a16:creationId xmlns:a16="http://schemas.microsoft.com/office/drawing/2014/main" id="{35838D79-8005-4254-B300-7CFFC0C8D3D7}"/>
              </a:ext>
            </a:extLst>
          </p:cNvPr>
          <p:cNvGrpSpPr/>
          <p:nvPr/>
        </p:nvGrpSpPr>
        <p:grpSpPr>
          <a:xfrm>
            <a:off x="9448799" y="7256253"/>
            <a:ext cx="2746075" cy="2746075"/>
            <a:chOff x="9448799" y="2051649"/>
            <a:chExt cx="2746075" cy="2746075"/>
          </a:xfrm>
        </p:grpSpPr>
        <p:sp>
          <p:nvSpPr>
            <p:cNvPr id="25" name="Rectangle 24">
              <a:extLst>
                <a:ext uri="{FF2B5EF4-FFF2-40B4-BE49-F238E27FC236}">
                  <a16:creationId xmlns:a16="http://schemas.microsoft.com/office/drawing/2014/main" id="{80E9B38C-708C-4FC8-B1D9-401C41282741}"/>
                </a:ext>
              </a:extLst>
            </p:cNvPr>
            <p:cNvSpPr/>
            <p:nvPr/>
          </p:nvSpPr>
          <p:spPr>
            <a:xfrm>
              <a:off x="9448799" y="2051649"/>
              <a:ext cx="2746075" cy="2746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jl">
              <a:extLst>
                <a:ext uri="{FF2B5EF4-FFF2-40B4-BE49-F238E27FC236}">
                  <a16:creationId xmlns:a16="http://schemas.microsoft.com/office/drawing/2014/main" id="{6D1A0F5E-ADB7-46F7-8C18-90B024608995}"/>
                </a:ext>
              </a:extLst>
            </p:cNvPr>
            <p:cNvSpPr/>
            <p:nvPr/>
          </p:nvSpPr>
          <p:spPr>
            <a:xfrm>
              <a:off x="10220088" y="2510739"/>
              <a:ext cx="1214946" cy="1824073"/>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chemeClr val="bg1"/>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solidFill>
                  <a:srgbClr val="FFFFFF"/>
                </a:solidFill>
              </a:endParaRPr>
            </a:p>
          </p:txBody>
        </p:sp>
      </p:grpSp>
      <p:grpSp>
        <p:nvGrpSpPr>
          <p:cNvPr id="8" name="Group 7">
            <a:extLst>
              <a:ext uri="{FF2B5EF4-FFF2-40B4-BE49-F238E27FC236}">
                <a16:creationId xmlns:a16="http://schemas.microsoft.com/office/drawing/2014/main" id="{7839F4C4-668A-4A17-B279-CC882F85D68F}"/>
              </a:ext>
            </a:extLst>
          </p:cNvPr>
          <p:cNvGrpSpPr/>
          <p:nvPr/>
        </p:nvGrpSpPr>
        <p:grpSpPr>
          <a:xfrm>
            <a:off x="6328912" y="7313763"/>
            <a:ext cx="2746075" cy="2746075"/>
            <a:chOff x="6328913" y="2051650"/>
            <a:chExt cx="2746075" cy="2746075"/>
          </a:xfrm>
        </p:grpSpPr>
        <p:sp>
          <p:nvSpPr>
            <p:cNvPr id="28" name="Rectangle 27">
              <a:extLst>
                <a:ext uri="{FF2B5EF4-FFF2-40B4-BE49-F238E27FC236}">
                  <a16:creationId xmlns:a16="http://schemas.microsoft.com/office/drawing/2014/main" id="{2AB10041-9A68-4BE6-9D7C-35A0C0D12338}"/>
                </a:ext>
              </a:extLst>
            </p:cNvPr>
            <p:cNvSpPr/>
            <p:nvPr/>
          </p:nvSpPr>
          <p:spPr>
            <a:xfrm>
              <a:off x="6328913" y="2051650"/>
              <a:ext cx="2746075" cy="2746075"/>
            </a:xfrm>
            <a:prstGeom prst="rect">
              <a:avLst/>
            </a:prstGeom>
            <a:solidFill>
              <a:srgbClr val="007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5">
              <a:extLst>
                <a:ext uri="{FF2B5EF4-FFF2-40B4-BE49-F238E27FC236}">
                  <a16:creationId xmlns:a16="http://schemas.microsoft.com/office/drawing/2014/main" id="{9E238DF4-37F7-48CB-BD9F-6DA3FD4CE2A9}"/>
                </a:ext>
              </a:extLst>
            </p:cNvPr>
            <p:cNvPicPr>
              <a:picLocks noChangeAspect="1"/>
            </p:cNvPicPr>
            <p:nvPr/>
          </p:nvPicPr>
          <p:blipFill>
            <a:blip r:embed="rId2"/>
            <a:stretch>
              <a:fillRect/>
            </a:stretch>
          </p:blipFill>
          <p:spPr>
            <a:xfrm>
              <a:off x="6938513" y="2405902"/>
              <a:ext cx="1535502" cy="2031819"/>
            </a:xfrm>
            <a:prstGeom prst="rect">
              <a:avLst/>
            </a:prstGeom>
          </p:spPr>
        </p:pic>
      </p:grpSp>
      <p:pic>
        <p:nvPicPr>
          <p:cNvPr id="2" name="Picture 2">
            <a:extLst>
              <a:ext uri="{FF2B5EF4-FFF2-40B4-BE49-F238E27FC236}">
                <a16:creationId xmlns:a16="http://schemas.microsoft.com/office/drawing/2014/main" id="{97F3458C-81A3-4FB9-8F8D-014108BF0247}"/>
              </a:ext>
            </a:extLst>
          </p:cNvPr>
          <p:cNvPicPr>
            <a:picLocks noChangeAspect="1"/>
          </p:cNvPicPr>
          <p:nvPr/>
        </p:nvPicPr>
        <p:blipFill>
          <a:blip r:embed="rId3"/>
          <a:stretch>
            <a:fillRect/>
          </a:stretch>
        </p:blipFill>
        <p:spPr>
          <a:xfrm>
            <a:off x="318477" y="5211312"/>
            <a:ext cx="1375508" cy="1349300"/>
          </a:xfrm>
          <a:prstGeom prst="rect">
            <a:avLst/>
          </a:prstGeom>
        </p:spPr>
      </p:pic>
    </p:spTree>
    <p:extLst>
      <p:ext uri="{BB962C8B-B14F-4D97-AF65-F5344CB8AC3E}">
        <p14:creationId xmlns:p14="http://schemas.microsoft.com/office/powerpoint/2010/main" val="233506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516AFC3-665E-49EE-8B8B-02B9BDB7869E}"/>
              </a:ext>
            </a:extLst>
          </p:cNvPr>
          <p:cNvSpPr txBox="1"/>
          <p:nvPr/>
        </p:nvSpPr>
        <p:spPr>
          <a:xfrm>
            <a:off x="654709" y="683464"/>
            <a:ext cx="68106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rgbClr val="663366"/>
                </a:solidFill>
                <a:latin typeface="Arial"/>
                <a:cs typeface="Arial"/>
              </a:rPr>
              <a:t>Ontwerp</a:t>
            </a:r>
            <a:r>
              <a:rPr lang="en-US" sz="3200" b="1" dirty="0">
                <a:solidFill>
                  <a:srgbClr val="663366"/>
                </a:solidFill>
                <a:latin typeface="Arial"/>
                <a:cs typeface="Arial"/>
              </a:rPr>
              <a:t> </a:t>
            </a:r>
            <a:r>
              <a:rPr lang="en-US" sz="3200" b="1" dirty="0" err="1">
                <a:solidFill>
                  <a:srgbClr val="663366"/>
                </a:solidFill>
                <a:latin typeface="Arial"/>
                <a:cs typeface="Arial"/>
              </a:rPr>
              <a:t>principes</a:t>
            </a:r>
            <a:r>
              <a:rPr lang="en-US" sz="3200" b="1" dirty="0">
                <a:solidFill>
                  <a:srgbClr val="663366"/>
                </a:solidFill>
                <a:latin typeface="Arial"/>
                <a:cs typeface="Arial"/>
              </a:rPr>
              <a:t> Start Together </a:t>
            </a:r>
          </a:p>
        </p:txBody>
      </p:sp>
      <p:grpSp>
        <p:nvGrpSpPr>
          <p:cNvPr id="6" name="Group 5">
            <a:extLst>
              <a:ext uri="{FF2B5EF4-FFF2-40B4-BE49-F238E27FC236}">
                <a16:creationId xmlns:a16="http://schemas.microsoft.com/office/drawing/2014/main" id="{1272AE8C-E91E-4605-B83E-1FBBDD483B43}"/>
              </a:ext>
            </a:extLst>
          </p:cNvPr>
          <p:cNvGrpSpPr/>
          <p:nvPr/>
        </p:nvGrpSpPr>
        <p:grpSpPr>
          <a:xfrm>
            <a:off x="9448799" y="7256253"/>
            <a:ext cx="2746075" cy="2746075"/>
            <a:chOff x="9448799" y="2051649"/>
            <a:chExt cx="2746075" cy="2746075"/>
          </a:xfrm>
        </p:grpSpPr>
        <p:sp>
          <p:nvSpPr>
            <p:cNvPr id="25" name="Rectangle 24">
              <a:extLst>
                <a:ext uri="{FF2B5EF4-FFF2-40B4-BE49-F238E27FC236}">
                  <a16:creationId xmlns:a16="http://schemas.microsoft.com/office/drawing/2014/main" id="{89B4CAA3-3E51-4B87-82BC-66ADCB0586C1}"/>
                </a:ext>
              </a:extLst>
            </p:cNvPr>
            <p:cNvSpPr/>
            <p:nvPr/>
          </p:nvSpPr>
          <p:spPr>
            <a:xfrm>
              <a:off x="9448799" y="2051649"/>
              <a:ext cx="2746075" cy="2746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jl">
              <a:extLst>
                <a:ext uri="{FF2B5EF4-FFF2-40B4-BE49-F238E27FC236}">
                  <a16:creationId xmlns:a16="http://schemas.microsoft.com/office/drawing/2014/main" id="{F219668A-7A64-482E-BD95-422AD7FEAB71}"/>
                </a:ext>
              </a:extLst>
            </p:cNvPr>
            <p:cNvSpPr/>
            <p:nvPr/>
          </p:nvSpPr>
          <p:spPr>
            <a:xfrm>
              <a:off x="10220088" y="2510739"/>
              <a:ext cx="1214946" cy="1824073"/>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chemeClr val="bg1"/>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solidFill>
                  <a:srgbClr val="FFFFFF"/>
                </a:solidFill>
              </a:endParaRPr>
            </a:p>
          </p:txBody>
        </p:sp>
      </p:grpSp>
      <p:grpSp>
        <p:nvGrpSpPr>
          <p:cNvPr id="8" name="Group 7">
            <a:extLst>
              <a:ext uri="{FF2B5EF4-FFF2-40B4-BE49-F238E27FC236}">
                <a16:creationId xmlns:a16="http://schemas.microsoft.com/office/drawing/2014/main" id="{4339628C-8B6E-4D5D-BD28-228E3BBBAAF5}"/>
              </a:ext>
            </a:extLst>
          </p:cNvPr>
          <p:cNvGrpSpPr/>
          <p:nvPr/>
        </p:nvGrpSpPr>
        <p:grpSpPr>
          <a:xfrm>
            <a:off x="3165893" y="2051649"/>
            <a:ext cx="2746075" cy="2746075"/>
            <a:chOff x="3165893" y="2051649"/>
            <a:chExt cx="2746075" cy="2746075"/>
          </a:xfrm>
        </p:grpSpPr>
        <p:sp>
          <p:nvSpPr>
            <p:cNvPr id="28" name="Rectangle 27">
              <a:extLst>
                <a:ext uri="{FF2B5EF4-FFF2-40B4-BE49-F238E27FC236}">
                  <a16:creationId xmlns:a16="http://schemas.microsoft.com/office/drawing/2014/main" id="{BF9815F1-1DB3-4E8A-9187-5648AFC95BB0}"/>
                </a:ext>
              </a:extLst>
            </p:cNvPr>
            <p:cNvSpPr/>
            <p:nvPr/>
          </p:nvSpPr>
          <p:spPr>
            <a:xfrm>
              <a:off x="3165893" y="2051649"/>
              <a:ext cx="2746075" cy="2746075"/>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F849E5D-1110-4ECE-8061-AB0AC4599ED9}"/>
                </a:ext>
              </a:extLst>
            </p:cNvPr>
            <p:cNvSpPr txBox="1"/>
            <p:nvPr/>
          </p:nvSpPr>
          <p:spPr>
            <a:xfrm>
              <a:off x="3372029" y="2638785"/>
              <a:ext cx="23550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smtClean="0">
                  <a:solidFill>
                    <a:schemeClr val="bg1"/>
                  </a:solidFill>
                  <a:latin typeface="Arial"/>
                  <a:cs typeface="Arial"/>
                </a:rPr>
                <a:t>D&amp;I</a:t>
              </a:r>
              <a:endParaRPr lang="en-US" sz="9600" b="1" dirty="0">
                <a:solidFill>
                  <a:schemeClr val="bg1"/>
                </a:solidFill>
                <a:latin typeface="Arial"/>
                <a:cs typeface="Arial"/>
              </a:endParaRPr>
            </a:p>
          </p:txBody>
        </p:sp>
      </p:grpSp>
      <p:grpSp>
        <p:nvGrpSpPr>
          <p:cNvPr id="9" name="Group 8">
            <a:extLst>
              <a:ext uri="{FF2B5EF4-FFF2-40B4-BE49-F238E27FC236}">
                <a16:creationId xmlns:a16="http://schemas.microsoft.com/office/drawing/2014/main" id="{C5D6DDAA-2AD4-496B-A35B-F38220237BCF}"/>
              </a:ext>
            </a:extLst>
          </p:cNvPr>
          <p:cNvGrpSpPr/>
          <p:nvPr/>
        </p:nvGrpSpPr>
        <p:grpSpPr>
          <a:xfrm>
            <a:off x="6328912" y="7313763"/>
            <a:ext cx="2746075" cy="2746075"/>
            <a:chOff x="6328913" y="2051650"/>
            <a:chExt cx="2746075" cy="2746075"/>
          </a:xfrm>
        </p:grpSpPr>
        <p:sp>
          <p:nvSpPr>
            <p:cNvPr id="31" name="Rectangle 30">
              <a:extLst>
                <a:ext uri="{FF2B5EF4-FFF2-40B4-BE49-F238E27FC236}">
                  <a16:creationId xmlns:a16="http://schemas.microsoft.com/office/drawing/2014/main" id="{BCEFA031-225A-4B43-B9B3-437B7D71E95D}"/>
                </a:ext>
              </a:extLst>
            </p:cNvPr>
            <p:cNvSpPr/>
            <p:nvPr/>
          </p:nvSpPr>
          <p:spPr>
            <a:xfrm>
              <a:off x="6328913" y="2051650"/>
              <a:ext cx="2746075" cy="2746075"/>
            </a:xfrm>
            <a:prstGeom prst="rect">
              <a:avLst/>
            </a:prstGeom>
            <a:solidFill>
              <a:srgbClr val="007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5">
              <a:extLst>
                <a:ext uri="{FF2B5EF4-FFF2-40B4-BE49-F238E27FC236}">
                  <a16:creationId xmlns:a16="http://schemas.microsoft.com/office/drawing/2014/main" id="{E748344B-C40D-41B2-91CA-BAE1CF933B0E}"/>
                </a:ext>
              </a:extLst>
            </p:cNvPr>
            <p:cNvPicPr>
              <a:picLocks noChangeAspect="1"/>
            </p:cNvPicPr>
            <p:nvPr/>
          </p:nvPicPr>
          <p:blipFill>
            <a:blip r:embed="rId2"/>
            <a:stretch>
              <a:fillRect/>
            </a:stretch>
          </p:blipFill>
          <p:spPr>
            <a:xfrm>
              <a:off x="6938513" y="2405902"/>
              <a:ext cx="1535502" cy="2031819"/>
            </a:xfrm>
            <a:prstGeom prst="rect">
              <a:avLst/>
            </a:prstGeom>
          </p:spPr>
        </p:pic>
      </p:grpSp>
      <p:pic>
        <p:nvPicPr>
          <p:cNvPr id="2" name="Picture 2">
            <a:extLst>
              <a:ext uri="{FF2B5EF4-FFF2-40B4-BE49-F238E27FC236}">
                <a16:creationId xmlns:a16="http://schemas.microsoft.com/office/drawing/2014/main" id="{299D7ADC-CCF0-4F0E-8DB9-96C42A5CC718}"/>
              </a:ext>
            </a:extLst>
          </p:cNvPr>
          <p:cNvPicPr>
            <a:picLocks noChangeAspect="1"/>
          </p:cNvPicPr>
          <p:nvPr/>
        </p:nvPicPr>
        <p:blipFill>
          <a:blip r:embed="rId3"/>
          <a:stretch>
            <a:fillRect/>
          </a:stretch>
        </p:blipFill>
        <p:spPr>
          <a:xfrm>
            <a:off x="318477" y="5211312"/>
            <a:ext cx="1375508" cy="1349300"/>
          </a:xfrm>
          <a:prstGeom prst="rect">
            <a:avLst/>
          </a:prstGeom>
        </p:spPr>
      </p:pic>
      <p:sp>
        <p:nvSpPr>
          <p:cNvPr id="17" name="Rectangle 13">
            <a:extLst>
              <a:ext uri="{FF2B5EF4-FFF2-40B4-BE49-F238E27FC236}">
                <a16:creationId xmlns:a16="http://schemas.microsoft.com/office/drawing/2014/main" id="{5AD8E21D-4342-4F66-99E8-36DD09D48B2F}"/>
              </a:ext>
            </a:extLst>
          </p:cNvPr>
          <p:cNvSpPr/>
          <p:nvPr/>
        </p:nvSpPr>
        <p:spPr>
          <a:xfrm>
            <a:off x="2875" y="2051650"/>
            <a:ext cx="2746075" cy="2746075"/>
          </a:xfrm>
          <a:prstGeom prst="rect">
            <a:avLst/>
          </a:prstGeom>
          <a:solidFill>
            <a:srgbClr val="66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anose="020B0604020202020204" pitchFamily="34" charset="0"/>
                <a:cs typeface="Arial" panose="020B0604020202020204" pitchFamily="34" charset="0"/>
              </a:rPr>
              <a:t>Students</a:t>
            </a:r>
          </a:p>
          <a:p>
            <a:pPr algn="ctr"/>
            <a:r>
              <a:rPr lang="en-US" sz="3200" b="1" dirty="0" smtClean="0">
                <a:latin typeface="Arial" panose="020B0604020202020204" pitchFamily="34" charset="0"/>
                <a:cs typeface="Arial" panose="020B0604020202020204" pitchFamily="34" charset="0"/>
              </a:rPr>
              <a:t>4</a:t>
            </a:r>
          </a:p>
          <a:p>
            <a:pPr algn="ctr"/>
            <a:r>
              <a:rPr lang="en-US" sz="3200" b="1" dirty="0" smtClean="0">
                <a:latin typeface="Arial" panose="020B0604020202020204" pitchFamily="34" charset="0"/>
                <a:cs typeface="Arial" panose="020B0604020202020204" pitchFamily="34" charset="0"/>
              </a:rPr>
              <a:t>Students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010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516AFC3-665E-49EE-8B8B-02B9BDB7869E}"/>
              </a:ext>
            </a:extLst>
          </p:cNvPr>
          <p:cNvSpPr txBox="1"/>
          <p:nvPr/>
        </p:nvSpPr>
        <p:spPr>
          <a:xfrm>
            <a:off x="654708" y="683464"/>
            <a:ext cx="68652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rgbClr val="663366"/>
                </a:solidFill>
                <a:latin typeface="Arial"/>
                <a:cs typeface="Arial"/>
              </a:rPr>
              <a:t>Ontwerp</a:t>
            </a:r>
            <a:r>
              <a:rPr lang="en-US" sz="3200" b="1" dirty="0">
                <a:solidFill>
                  <a:srgbClr val="663366"/>
                </a:solidFill>
                <a:latin typeface="Arial"/>
                <a:cs typeface="Arial"/>
              </a:rPr>
              <a:t> </a:t>
            </a:r>
            <a:r>
              <a:rPr lang="en-US" sz="3200" b="1" dirty="0" err="1">
                <a:solidFill>
                  <a:srgbClr val="663366"/>
                </a:solidFill>
                <a:latin typeface="Arial"/>
                <a:cs typeface="Arial"/>
              </a:rPr>
              <a:t>principes</a:t>
            </a:r>
            <a:r>
              <a:rPr lang="en-US" sz="3200" b="1" dirty="0">
                <a:solidFill>
                  <a:srgbClr val="663366"/>
                </a:solidFill>
                <a:latin typeface="Arial"/>
                <a:cs typeface="Arial"/>
              </a:rPr>
              <a:t> Start Together </a:t>
            </a:r>
          </a:p>
        </p:txBody>
      </p:sp>
      <p:sp>
        <p:nvSpPr>
          <p:cNvPr id="17" name="Rectangle 16">
            <a:extLst>
              <a:ext uri="{FF2B5EF4-FFF2-40B4-BE49-F238E27FC236}">
                <a16:creationId xmlns:a16="http://schemas.microsoft.com/office/drawing/2014/main" id="{32DDD4A2-B2D8-4DFE-B004-F2A51FFE9520}"/>
              </a:ext>
            </a:extLst>
          </p:cNvPr>
          <p:cNvSpPr/>
          <p:nvPr/>
        </p:nvSpPr>
        <p:spPr>
          <a:xfrm>
            <a:off x="6328913" y="2051650"/>
            <a:ext cx="2746075" cy="2746075"/>
          </a:xfrm>
          <a:prstGeom prst="rect">
            <a:avLst/>
          </a:prstGeom>
          <a:solidFill>
            <a:srgbClr val="007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latin typeface="Arial" panose="020B0604020202020204" pitchFamily="34" charset="0"/>
                <a:cs typeface="Arial" panose="020B0604020202020204" pitchFamily="34" charset="0"/>
              </a:rPr>
              <a:t>€</a:t>
            </a:r>
            <a:endParaRPr lang="en-US" sz="138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9CCF0FB-02F9-4DED-8E3B-D399FF1BDFFB}"/>
              </a:ext>
            </a:extLst>
          </p:cNvPr>
          <p:cNvGrpSpPr/>
          <p:nvPr/>
        </p:nvGrpSpPr>
        <p:grpSpPr>
          <a:xfrm>
            <a:off x="9448799" y="7256253"/>
            <a:ext cx="2746075" cy="2746075"/>
            <a:chOff x="9448799" y="2051649"/>
            <a:chExt cx="2746075" cy="2746075"/>
          </a:xfrm>
        </p:grpSpPr>
        <p:sp>
          <p:nvSpPr>
            <p:cNvPr id="19" name="Rectangle 18">
              <a:extLst>
                <a:ext uri="{FF2B5EF4-FFF2-40B4-BE49-F238E27FC236}">
                  <a16:creationId xmlns:a16="http://schemas.microsoft.com/office/drawing/2014/main" id="{E8867205-267E-4B94-A22D-99D45BE135DB}"/>
                </a:ext>
              </a:extLst>
            </p:cNvPr>
            <p:cNvSpPr/>
            <p:nvPr/>
          </p:nvSpPr>
          <p:spPr>
            <a:xfrm>
              <a:off x="9448799" y="2051649"/>
              <a:ext cx="2746075" cy="2746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jl">
              <a:extLst>
                <a:ext uri="{FF2B5EF4-FFF2-40B4-BE49-F238E27FC236}">
                  <a16:creationId xmlns:a16="http://schemas.microsoft.com/office/drawing/2014/main" id="{8818AA2C-2AB5-49C3-8BDC-08E8438F546E}"/>
                </a:ext>
              </a:extLst>
            </p:cNvPr>
            <p:cNvSpPr/>
            <p:nvPr/>
          </p:nvSpPr>
          <p:spPr>
            <a:xfrm>
              <a:off x="10220088" y="2510739"/>
              <a:ext cx="1214946" cy="1824073"/>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chemeClr val="bg1"/>
            </a:solidFill>
            <a:ln w="924" cap="flat">
              <a:noFill/>
              <a:prstDash val="solid"/>
              <a:miter/>
            </a:ln>
          </p:spPr>
          <p:txBody>
            <a:bodyPr rtlCol="0" anchor="ctr"/>
            <a:lstStyle>
              <a:defPPr>
                <a:defRPr lang="nl-NL"/>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a:lstStyle>
            <a:p>
              <a:endParaRPr lang="nl-NL" dirty="0">
                <a:solidFill>
                  <a:srgbClr val="FFFFFF"/>
                </a:solidFill>
              </a:endParaRPr>
            </a:p>
          </p:txBody>
        </p:sp>
      </p:grpSp>
      <p:pic>
        <p:nvPicPr>
          <p:cNvPr id="4" name="Picture 2">
            <a:extLst>
              <a:ext uri="{FF2B5EF4-FFF2-40B4-BE49-F238E27FC236}">
                <a16:creationId xmlns:a16="http://schemas.microsoft.com/office/drawing/2014/main" id="{3AC5A626-4D03-43BD-B79E-FED5AD6F2544}"/>
              </a:ext>
            </a:extLst>
          </p:cNvPr>
          <p:cNvPicPr>
            <a:picLocks noChangeAspect="1"/>
          </p:cNvPicPr>
          <p:nvPr/>
        </p:nvPicPr>
        <p:blipFill>
          <a:blip r:embed="rId2"/>
          <a:stretch>
            <a:fillRect/>
          </a:stretch>
        </p:blipFill>
        <p:spPr>
          <a:xfrm>
            <a:off x="318477" y="5211312"/>
            <a:ext cx="1375508" cy="1349300"/>
          </a:xfrm>
          <a:prstGeom prst="rect">
            <a:avLst/>
          </a:prstGeom>
        </p:spPr>
      </p:pic>
      <p:grpSp>
        <p:nvGrpSpPr>
          <p:cNvPr id="18" name="Group 7">
            <a:extLst>
              <a:ext uri="{FF2B5EF4-FFF2-40B4-BE49-F238E27FC236}">
                <a16:creationId xmlns:a16="http://schemas.microsoft.com/office/drawing/2014/main" id="{4339628C-8B6E-4D5D-BD28-228E3BBBAAF5}"/>
              </a:ext>
            </a:extLst>
          </p:cNvPr>
          <p:cNvGrpSpPr/>
          <p:nvPr/>
        </p:nvGrpSpPr>
        <p:grpSpPr>
          <a:xfrm>
            <a:off x="3165893" y="2051649"/>
            <a:ext cx="2746075" cy="2746075"/>
            <a:chOff x="3165893" y="2051649"/>
            <a:chExt cx="2746075" cy="2746075"/>
          </a:xfrm>
        </p:grpSpPr>
        <p:sp>
          <p:nvSpPr>
            <p:cNvPr id="22" name="Rectangle 27">
              <a:extLst>
                <a:ext uri="{FF2B5EF4-FFF2-40B4-BE49-F238E27FC236}">
                  <a16:creationId xmlns:a16="http://schemas.microsoft.com/office/drawing/2014/main" id="{BF9815F1-1DB3-4E8A-9187-5648AFC95BB0}"/>
                </a:ext>
              </a:extLst>
            </p:cNvPr>
            <p:cNvSpPr/>
            <p:nvPr/>
          </p:nvSpPr>
          <p:spPr>
            <a:xfrm>
              <a:off x="3165893" y="2051649"/>
              <a:ext cx="2746075" cy="2746075"/>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8">
              <a:extLst>
                <a:ext uri="{FF2B5EF4-FFF2-40B4-BE49-F238E27FC236}">
                  <a16:creationId xmlns:a16="http://schemas.microsoft.com/office/drawing/2014/main" id="{FF849E5D-1110-4ECE-8061-AB0AC4599ED9}"/>
                </a:ext>
              </a:extLst>
            </p:cNvPr>
            <p:cNvSpPr txBox="1"/>
            <p:nvPr/>
          </p:nvSpPr>
          <p:spPr>
            <a:xfrm>
              <a:off x="3372029" y="2638785"/>
              <a:ext cx="23550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smtClean="0">
                  <a:solidFill>
                    <a:schemeClr val="bg1"/>
                  </a:solidFill>
                  <a:latin typeface="Arial"/>
                  <a:cs typeface="Arial"/>
                </a:rPr>
                <a:t>D&amp;I</a:t>
              </a:r>
              <a:endParaRPr lang="en-US" sz="9600" b="1" dirty="0">
                <a:solidFill>
                  <a:schemeClr val="bg1"/>
                </a:solidFill>
                <a:latin typeface="Arial"/>
                <a:cs typeface="Arial"/>
              </a:endParaRPr>
            </a:p>
          </p:txBody>
        </p:sp>
      </p:grpSp>
      <p:sp>
        <p:nvSpPr>
          <p:cNvPr id="26" name="Rectangle 13">
            <a:extLst>
              <a:ext uri="{FF2B5EF4-FFF2-40B4-BE49-F238E27FC236}">
                <a16:creationId xmlns:a16="http://schemas.microsoft.com/office/drawing/2014/main" id="{5AD8E21D-4342-4F66-99E8-36DD09D48B2F}"/>
              </a:ext>
            </a:extLst>
          </p:cNvPr>
          <p:cNvSpPr/>
          <p:nvPr/>
        </p:nvSpPr>
        <p:spPr>
          <a:xfrm>
            <a:off x="2875" y="2051650"/>
            <a:ext cx="2746075" cy="2746075"/>
          </a:xfrm>
          <a:prstGeom prst="rect">
            <a:avLst/>
          </a:prstGeom>
          <a:solidFill>
            <a:srgbClr val="66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anose="020B0604020202020204" pitchFamily="34" charset="0"/>
                <a:cs typeface="Arial" panose="020B0604020202020204" pitchFamily="34" charset="0"/>
              </a:rPr>
              <a:t>Students</a:t>
            </a:r>
          </a:p>
          <a:p>
            <a:pPr algn="ctr"/>
            <a:r>
              <a:rPr lang="en-US" sz="3200" b="1" dirty="0" smtClean="0">
                <a:latin typeface="Arial" panose="020B0604020202020204" pitchFamily="34" charset="0"/>
                <a:cs typeface="Arial" panose="020B0604020202020204" pitchFamily="34" charset="0"/>
              </a:rPr>
              <a:t>4</a:t>
            </a:r>
          </a:p>
          <a:p>
            <a:pPr algn="ctr"/>
            <a:r>
              <a:rPr lang="en-US" sz="3200" b="1" dirty="0" smtClean="0">
                <a:latin typeface="Arial" panose="020B0604020202020204" pitchFamily="34" charset="0"/>
                <a:cs typeface="Arial" panose="020B0604020202020204" pitchFamily="34" charset="0"/>
              </a:rPr>
              <a:t>Students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551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516AFC3-665E-49EE-8B8B-02B9BDB7869E}"/>
              </a:ext>
            </a:extLst>
          </p:cNvPr>
          <p:cNvSpPr txBox="1"/>
          <p:nvPr/>
        </p:nvSpPr>
        <p:spPr>
          <a:xfrm>
            <a:off x="654709" y="683464"/>
            <a:ext cx="68106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rgbClr val="663366"/>
                </a:solidFill>
                <a:latin typeface="Arial"/>
                <a:cs typeface="Arial"/>
              </a:rPr>
              <a:t>Ontwerp</a:t>
            </a:r>
            <a:r>
              <a:rPr lang="en-US" sz="3200" b="1" dirty="0">
                <a:solidFill>
                  <a:srgbClr val="663366"/>
                </a:solidFill>
                <a:latin typeface="Arial"/>
                <a:cs typeface="Arial"/>
              </a:rPr>
              <a:t> </a:t>
            </a:r>
            <a:r>
              <a:rPr lang="en-US" sz="3200" b="1" dirty="0" err="1">
                <a:solidFill>
                  <a:srgbClr val="663366"/>
                </a:solidFill>
                <a:latin typeface="Arial"/>
                <a:cs typeface="Arial"/>
              </a:rPr>
              <a:t>principes</a:t>
            </a:r>
            <a:r>
              <a:rPr lang="en-US" sz="3200" b="1" dirty="0">
                <a:solidFill>
                  <a:srgbClr val="663366"/>
                </a:solidFill>
                <a:latin typeface="Arial"/>
                <a:cs typeface="Arial"/>
              </a:rPr>
              <a:t> Start Together </a:t>
            </a:r>
          </a:p>
        </p:txBody>
      </p:sp>
      <p:sp>
        <p:nvSpPr>
          <p:cNvPr id="18" name="Rectangle 17">
            <a:extLst>
              <a:ext uri="{FF2B5EF4-FFF2-40B4-BE49-F238E27FC236}">
                <a16:creationId xmlns:a16="http://schemas.microsoft.com/office/drawing/2014/main" id="{FA6ED8EB-63D6-4759-9F9F-68C11F99DBE0}"/>
              </a:ext>
            </a:extLst>
          </p:cNvPr>
          <p:cNvSpPr/>
          <p:nvPr/>
        </p:nvSpPr>
        <p:spPr>
          <a:xfrm>
            <a:off x="9448799" y="2051649"/>
            <a:ext cx="2746075" cy="27460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3D6553FE-11B7-490B-828D-F2B3E566B0CE}"/>
              </a:ext>
            </a:extLst>
          </p:cNvPr>
          <p:cNvPicPr>
            <a:picLocks noChangeAspect="1"/>
          </p:cNvPicPr>
          <p:nvPr/>
        </p:nvPicPr>
        <p:blipFill>
          <a:blip r:embed="rId2"/>
          <a:stretch>
            <a:fillRect/>
          </a:stretch>
        </p:blipFill>
        <p:spPr>
          <a:xfrm>
            <a:off x="318477" y="5211312"/>
            <a:ext cx="1375508" cy="1349300"/>
          </a:xfrm>
          <a:prstGeom prst="rect">
            <a:avLst/>
          </a:prstGeom>
        </p:spPr>
      </p:pic>
      <p:sp>
        <p:nvSpPr>
          <p:cNvPr id="20" name="Rectangle 16">
            <a:extLst>
              <a:ext uri="{FF2B5EF4-FFF2-40B4-BE49-F238E27FC236}">
                <a16:creationId xmlns:a16="http://schemas.microsoft.com/office/drawing/2014/main" id="{32DDD4A2-B2D8-4DFE-B004-F2A51FFE9520}"/>
              </a:ext>
            </a:extLst>
          </p:cNvPr>
          <p:cNvSpPr/>
          <p:nvPr/>
        </p:nvSpPr>
        <p:spPr>
          <a:xfrm>
            <a:off x="6328913" y="2051650"/>
            <a:ext cx="2746075" cy="2746075"/>
          </a:xfrm>
          <a:prstGeom prst="rect">
            <a:avLst/>
          </a:prstGeom>
          <a:solidFill>
            <a:srgbClr val="007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latin typeface="Arial" panose="020B0604020202020204" pitchFamily="34" charset="0"/>
                <a:cs typeface="Arial" panose="020B0604020202020204" pitchFamily="34" charset="0"/>
              </a:rPr>
              <a:t>€</a:t>
            </a:r>
            <a:endParaRPr lang="en-US" sz="13800" dirty="0">
              <a:latin typeface="Arial" panose="020B0604020202020204" pitchFamily="34" charset="0"/>
              <a:cs typeface="Arial" panose="020B0604020202020204" pitchFamily="34" charset="0"/>
            </a:endParaRPr>
          </a:p>
        </p:txBody>
      </p:sp>
      <p:grpSp>
        <p:nvGrpSpPr>
          <p:cNvPr id="22" name="Group 7">
            <a:extLst>
              <a:ext uri="{FF2B5EF4-FFF2-40B4-BE49-F238E27FC236}">
                <a16:creationId xmlns:a16="http://schemas.microsoft.com/office/drawing/2014/main" id="{4339628C-8B6E-4D5D-BD28-228E3BBBAAF5}"/>
              </a:ext>
            </a:extLst>
          </p:cNvPr>
          <p:cNvGrpSpPr/>
          <p:nvPr/>
        </p:nvGrpSpPr>
        <p:grpSpPr>
          <a:xfrm>
            <a:off x="3165893" y="2051649"/>
            <a:ext cx="2746075" cy="2746075"/>
            <a:chOff x="3165893" y="2051649"/>
            <a:chExt cx="2746075" cy="2746075"/>
          </a:xfrm>
        </p:grpSpPr>
        <p:sp>
          <p:nvSpPr>
            <p:cNvPr id="23" name="Rectangle 27">
              <a:extLst>
                <a:ext uri="{FF2B5EF4-FFF2-40B4-BE49-F238E27FC236}">
                  <a16:creationId xmlns:a16="http://schemas.microsoft.com/office/drawing/2014/main" id="{BF9815F1-1DB3-4E8A-9187-5648AFC95BB0}"/>
                </a:ext>
              </a:extLst>
            </p:cNvPr>
            <p:cNvSpPr/>
            <p:nvPr/>
          </p:nvSpPr>
          <p:spPr>
            <a:xfrm>
              <a:off x="3165893" y="2051649"/>
              <a:ext cx="2746075" cy="2746075"/>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8">
              <a:extLst>
                <a:ext uri="{FF2B5EF4-FFF2-40B4-BE49-F238E27FC236}">
                  <a16:creationId xmlns:a16="http://schemas.microsoft.com/office/drawing/2014/main" id="{FF849E5D-1110-4ECE-8061-AB0AC4599ED9}"/>
                </a:ext>
              </a:extLst>
            </p:cNvPr>
            <p:cNvSpPr txBox="1"/>
            <p:nvPr/>
          </p:nvSpPr>
          <p:spPr>
            <a:xfrm>
              <a:off x="3372029" y="2638785"/>
              <a:ext cx="23550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smtClean="0">
                  <a:solidFill>
                    <a:schemeClr val="bg1"/>
                  </a:solidFill>
                  <a:latin typeface="Arial"/>
                  <a:cs typeface="Arial"/>
                </a:rPr>
                <a:t>D&amp;I</a:t>
              </a:r>
              <a:endParaRPr lang="en-US" sz="9600" b="1" dirty="0">
                <a:solidFill>
                  <a:schemeClr val="bg1"/>
                </a:solidFill>
                <a:latin typeface="Arial"/>
                <a:cs typeface="Arial"/>
              </a:endParaRPr>
            </a:p>
          </p:txBody>
        </p:sp>
      </p:grpSp>
      <p:sp>
        <p:nvSpPr>
          <p:cNvPr id="25" name="Rectangle 13">
            <a:extLst>
              <a:ext uri="{FF2B5EF4-FFF2-40B4-BE49-F238E27FC236}">
                <a16:creationId xmlns:a16="http://schemas.microsoft.com/office/drawing/2014/main" id="{5AD8E21D-4342-4F66-99E8-36DD09D48B2F}"/>
              </a:ext>
            </a:extLst>
          </p:cNvPr>
          <p:cNvSpPr/>
          <p:nvPr/>
        </p:nvSpPr>
        <p:spPr>
          <a:xfrm>
            <a:off x="2875" y="2051650"/>
            <a:ext cx="2746075" cy="2746075"/>
          </a:xfrm>
          <a:prstGeom prst="rect">
            <a:avLst/>
          </a:prstGeom>
          <a:solidFill>
            <a:srgbClr val="66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anose="020B0604020202020204" pitchFamily="34" charset="0"/>
                <a:cs typeface="Arial" panose="020B0604020202020204" pitchFamily="34" charset="0"/>
              </a:rPr>
              <a:t>Students</a:t>
            </a:r>
          </a:p>
          <a:p>
            <a:pPr algn="ctr"/>
            <a:r>
              <a:rPr lang="en-US" sz="3200" b="1" dirty="0" smtClean="0">
                <a:latin typeface="Arial" panose="020B0604020202020204" pitchFamily="34" charset="0"/>
                <a:cs typeface="Arial" panose="020B0604020202020204" pitchFamily="34" charset="0"/>
              </a:rPr>
              <a:t>4</a:t>
            </a:r>
          </a:p>
          <a:p>
            <a:pPr algn="ctr"/>
            <a:r>
              <a:rPr lang="en-US" sz="3200" b="1" dirty="0" smtClean="0">
                <a:latin typeface="Arial" panose="020B0604020202020204" pitchFamily="34" charset="0"/>
                <a:cs typeface="Arial" panose="020B0604020202020204" pitchFamily="34" charset="0"/>
              </a:rPr>
              <a:t>Students</a:t>
            </a:r>
            <a:endParaRPr lang="en-US" sz="3200" b="1" dirty="0">
              <a:latin typeface="Arial" panose="020B0604020202020204" pitchFamily="34" charset="0"/>
              <a:cs typeface="Arial" panose="020B0604020202020204" pitchFamily="34" charset="0"/>
            </a:endParaRPr>
          </a:p>
        </p:txBody>
      </p:sp>
      <p:sp>
        <p:nvSpPr>
          <p:cNvPr id="9" name="Tekstvak 8"/>
          <p:cNvSpPr txBox="1"/>
          <p:nvPr/>
        </p:nvSpPr>
        <p:spPr>
          <a:xfrm>
            <a:off x="9448799" y="3069672"/>
            <a:ext cx="2947916" cy="707886"/>
          </a:xfrm>
          <a:prstGeom prst="rect">
            <a:avLst/>
          </a:prstGeom>
          <a:noFill/>
        </p:spPr>
        <p:txBody>
          <a:bodyPr wrap="square" rtlCol="0">
            <a:spAutoFit/>
          </a:bodyPr>
          <a:lstStyle/>
          <a:p>
            <a:r>
              <a:rPr lang="nl-NL" sz="4000" b="1" dirty="0" smtClean="0">
                <a:solidFill>
                  <a:schemeClr val="bg1"/>
                </a:solidFill>
                <a:latin typeface="Arial" panose="020B0604020202020204" pitchFamily="34" charset="0"/>
                <a:cs typeface="Arial" panose="020B0604020202020204" pitchFamily="34" charset="0"/>
              </a:rPr>
              <a:t>BELEVING</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0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12581" t="6058" r="6942" b="4946"/>
          <a:stretch/>
        </p:blipFill>
        <p:spPr>
          <a:xfrm>
            <a:off x="-549452" y="1757361"/>
            <a:ext cx="3028951" cy="2986089"/>
          </a:xfrm>
          <a:prstGeom prst="rect">
            <a:avLst/>
          </a:prstGeom>
        </p:spPr>
      </p:pic>
      <p:sp>
        <p:nvSpPr>
          <p:cNvPr id="21" name="TextBox 20">
            <a:extLst>
              <a:ext uri="{FF2B5EF4-FFF2-40B4-BE49-F238E27FC236}">
                <a16:creationId xmlns:a16="http://schemas.microsoft.com/office/drawing/2014/main" id="{4516AFC3-665E-49EE-8B8B-02B9BDB7869E}"/>
              </a:ext>
            </a:extLst>
          </p:cNvPr>
          <p:cNvSpPr txBox="1"/>
          <p:nvPr/>
        </p:nvSpPr>
        <p:spPr>
          <a:xfrm>
            <a:off x="5528633" y="697841"/>
            <a:ext cx="58487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smtClean="0">
                <a:solidFill>
                  <a:srgbClr val="663366"/>
                </a:solidFill>
                <a:latin typeface="Arial"/>
                <a:cs typeface="Arial"/>
              </a:rPr>
              <a:t>Vragenvuur</a:t>
            </a:r>
            <a:endParaRPr lang="en-US" sz="3200" b="1" dirty="0">
              <a:solidFill>
                <a:srgbClr val="663366"/>
              </a:solidFill>
              <a:latin typeface="Arial"/>
              <a:cs typeface="Arial"/>
            </a:endParaRPr>
          </a:p>
        </p:txBody>
      </p:sp>
      <p:sp>
        <p:nvSpPr>
          <p:cNvPr id="8" name="Pijl">
            <a:extLst>
              <a:ext uri="{FF2B5EF4-FFF2-40B4-BE49-F238E27FC236}">
                <a16:creationId xmlns:a16="http://schemas.microsoft.com/office/drawing/2014/main" id="{29A340C3-1BFB-4E0C-B0B2-B5C414AA2717}"/>
              </a:ext>
            </a:extLst>
          </p:cNvPr>
          <p:cNvSpPr/>
          <p:nvPr/>
        </p:nvSpPr>
        <p:spPr>
          <a:xfrm>
            <a:off x="-549452" y="-1242651"/>
            <a:ext cx="5988227" cy="9357807"/>
          </a:xfrm>
          <a:custGeom>
            <a:avLst/>
            <a:gdLst>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39514 w 4406697"/>
              <a:gd name="connsiteY4" fmla="*/ 3429222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0" fmla="*/ 1169220 w 4406697"/>
              <a:gd name="connsiteY0" fmla="*/ 6778604 h 6858407"/>
              <a:gd name="connsiteX1" fmla="*/ 786246 w 4406697"/>
              <a:gd name="connsiteY1" fmla="*/ 6778604 h 6858407"/>
              <a:gd name="connsiteX2" fmla="*/ 79798 w 4406697"/>
              <a:gd name="connsiteY2" fmla="*/ 6072106 h 6858407"/>
              <a:gd name="connsiteX3" fmla="*/ 79798 w 4406697"/>
              <a:gd name="connsiteY3" fmla="*/ 5689096 h 6858407"/>
              <a:gd name="connsiteX4" fmla="*/ 2323185 w 4406697"/>
              <a:gd name="connsiteY4" fmla="*/ 3445551 h 6858407"/>
              <a:gd name="connsiteX5" fmla="*/ 79798 w 4406697"/>
              <a:gd name="connsiteY5" fmla="*/ 1169358 h 6858407"/>
              <a:gd name="connsiteX6" fmla="*/ 79798 w 4406697"/>
              <a:gd name="connsiteY6" fmla="*/ 786301 h 6858407"/>
              <a:gd name="connsiteX7" fmla="*/ 786246 w 4406697"/>
              <a:gd name="connsiteY7" fmla="*/ 79803 h 6858407"/>
              <a:gd name="connsiteX8" fmla="*/ 1169220 w 4406697"/>
              <a:gd name="connsiteY8" fmla="*/ 79803 h 6858407"/>
              <a:gd name="connsiteX9" fmla="*/ 4326900 w 4406697"/>
              <a:gd name="connsiteY9" fmla="*/ 3237648 h 6858407"/>
              <a:gd name="connsiteX10" fmla="*/ 4326900 w 4406697"/>
              <a:gd name="connsiteY10" fmla="*/ 3620704 h 6858407"/>
              <a:gd name="connsiteX11" fmla="*/ 1169220 w 4406697"/>
              <a:gd name="connsiteY11" fmla="*/ 6778604 h 68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697" h="6858407">
                <a:moveTo>
                  <a:pt x="1169220" y="6778604"/>
                </a:moveTo>
                <a:cubicBezTo>
                  <a:pt x="1062823" y="6885009"/>
                  <a:pt x="892588" y="6885009"/>
                  <a:pt x="786246" y="6778604"/>
                </a:cubicBezTo>
                <a:lnTo>
                  <a:pt x="79798" y="6072106"/>
                </a:lnTo>
                <a:cubicBezTo>
                  <a:pt x="-26599" y="5965701"/>
                  <a:pt x="-26599" y="5795454"/>
                  <a:pt x="79798" y="5689096"/>
                </a:cubicBezTo>
                <a:lnTo>
                  <a:pt x="2323185" y="3445551"/>
                </a:lnTo>
                <a:cubicBezTo>
                  <a:pt x="1569946" y="2692263"/>
                  <a:pt x="833037" y="1922646"/>
                  <a:pt x="79798" y="1169358"/>
                </a:cubicBezTo>
                <a:cubicBezTo>
                  <a:pt x="-26599" y="1062953"/>
                  <a:pt x="-26599" y="892706"/>
                  <a:pt x="79798" y="786301"/>
                </a:cubicBezTo>
                <a:lnTo>
                  <a:pt x="786246" y="79803"/>
                </a:lnTo>
                <a:cubicBezTo>
                  <a:pt x="892643" y="-26601"/>
                  <a:pt x="1062879" y="-26601"/>
                  <a:pt x="1169220" y="79803"/>
                </a:cubicBezTo>
                <a:lnTo>
                  <a:pt x="4326900" y="3237648"/>
                </a:lnTo>
                <a:cubicBezTo>
                  <a:pt x="4433297" y="3344052"/>
                  <a:pt x="4433297" y="3514299"/>
                  <a:pt x="4326900" y="3620704"/>
                </a:cubicBezTo>
                <a:lnTo>
                  <a:pt x="1169220" y="6778604"/>
                </a:lnTo>
                <a:close/>
              </a:path>
            </a:pathLst>
          </a:custGeom>
          <a:solidFill>
            <a:srgbClr val="E5007D"/>
          </a:solidFill>
          <a:ln w="924" cap="flat">
            <a:noFill/>
            <a:prstDash val="solid"/>
            <a:miter/>
          </a:ln>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5" name="Tekstvak 4"/>
          <p:cNvSpPr txBox="1"/>
          <p:nvPr/>
        </p:nvSpPr>
        <p:spPr>
          <a:xfrm rot="1430738">
            <a:off x="8230034" y="2319381"/>
            <a:ext cx="1246208" cy="1862048"/>
          </a:xfrm>
          <a:prstGeom prst="rect">
            <a:avLst/>
          </a:prstGeom>
          <a:noFill/>
        </p:spPr>
        <p:txBody>
          <a:bodyPr wrap="square" rtlCol="0">
            <a:spAutoFit/>
          </a:bodyPr>
          <a:lstStyle/>
          <a:p>
            <a:r>
              <a:rPr lang="nl-NL" sz="11500" b="1" dirty="0" smtClean="0">
                <a:solidFill>
                  <a:srgbClr val="0076E0"/>
                </a:solidFill>
                <a:latin typeface="Arial" panose="020B0604020202020204" pitchFamily="34" charset="0"/>
                <a:cs typeface="Arial" panose="020B0604020202020204" pitchFamily="34" charset="0"/>
              </a:rPr>
              <a:t>?</a:t>
            </a:r>
            <a:endParaRPr lang="nl-NL" sz="11500" b="1" dirty="0">
              <a:solidFill>
                <a:srgbClr val="0076E0"/>
              </a:solidFill>
              <a:latin typeface="Arial" panose="020B0604020202020204" pitchFamily="34" charset="0"/>
              <a:cs typeface="Arial" panose="020B0604020202020204" pitchFamily="34" charset="0"/>
            </a:endParaRPr>
          </a:p>
        </p:txBody>
      </p:sp>
      <p:sp>
        <p:nvSpPr>
          <p:cNvPr id="9" name="Tekstvak 8"/>
          <p:cNvSpPr txBox="1"/>
          <p:nvPr/>
        </p:nvSpPr>
        <p:spPr>
          <a:xfrm>
            <a:off x="5958185" y="1757361"/>
            <a:ext cx="2214564" cy="3770263"/>
          </a:xfrm>
          <a:prstGeom prst="rect">
            <a:avLst/>
          </a:prstGeom>
          <a:noFill/>
        </p:spPr>
        <p:txBody>
          <a:bodyPr wrap="square" rtlCol="0">
            <a:spAutoFit/>
          </a:bodyPr>
          <a:lstStyle/>
          <a:p>
            <a:r>
              <a:rPr lang="nl-NL" sz="23900" b="1" dirty="0" smtClean="0">
                <a:solidFill>
                  <a:srgbClr val="92D050"/>
                </a:solidFill>
                <a:latin typeface="Arial" panose="020B0604020202020204" pitchFamily="34" charset="0"/>
                <a:cs typeface="Arial" panose="020B0604020202020204" pitchFamily="34" charset="0"/>
              </a:rPr>
              <a:t>?</a:t>
            </a:r>
            <a:endParaRPr lang="nl-NL" sz="23900" b="1" dirty="0">
              <a:solidFill>
                <a:srgbClr val="92D050"/>
              </a:solidFill>
              <a:latin typeface="Arial" panose="020B0604020202020204" pitchFamily="34" charset="0"/>
              <a:cs typeface="Arial" panose="020B0604020202020204" pitchFamily="34" charset="0"/>
            </a:endParaRPr>
          </a:p>
        </p:txBody>
      </p:sp>
      <p:sp>
        <p:nvSpPr>
          <p:cNvPr id="10" name="Tekstvak 9"/>
          <p:cNvSpPr txBox="1"/>
          <p:nvPr/>
        </p:nvSpPr>
        <p:spPr>
          <a:xfrm>
            <a:off x="8692160" y="2468728"/>
            <a:ext cx="2214564" cy="3770263"/>
          </a:xfrm>
          <a:prstGeom prst="rect">
            <a:avLst/>
          </a:prstGeom>
          <a:noFill/>
        </p:spPr>
        <p:txBody>
          <a:bodyPr wrap="square" rtlCol="0">
            <a:spAutoFit/>
          </a:bodyPr>
          <a:lstStyle/>
          <a:p>
            <a:r>
              <a:rPr lang="nl-NL" sz="23900" b="1" dirty="0" smtClean="0">
                <a:solidFill>
                  <a:srgbClr val="663366"/>
                </a:solidFill>
                <a:latin typeface="Arial" panose="020B0604020202020204" pitchFamily="34" charset="0"/>
                <a:cs typeface="Arial" panose="020B0604020202020204" pitchFamily="34" charset="0"/>
              </a:rPr>
              <a:t>?</a:t>
            </a:r>
            <a:endParaRPr lang="nl-NL" sz="23900" b="1" dirty="0">
              <a:solidFill>
                <a:srgbClr val="66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336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Words>
  <Application>Microsoft Office PowerPoint</Application>
  <PresentationFormat>Breedbeeld</PresentationFormat>
  <Paragraphs>36</Paragraphs>
  <Slides>10</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Loon,Eline E.J.M. van</dc:creator>
  <cp:lastModifiedBy>Verwers,Zoë Z.R.</cp:lastModifiedBy>
  <cp:revision>705</cp:revision>
  <dcterms:created xsi:type="dcterms:W3CDTF">2021-10-06T09:44:38Z</dcterms:created>
  <dcterms:modified xsi:type="dcterms:W3CDTF">2021-12-13T15:06:45Z</dcterms:modified>
</cp:coreProperties>
</file>